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6858000" cx="12192000"/>
  <p:notesSz cx="6858000" cy="9144000"/>
  <p:embeddedFontLst>
    <p:embeddedFont>
      <p:font typeface="Corben"/>
      <p:bold r:id="rId17"/>
    </p:embeddedFont>
    <p:embeddedFont>
      <p:font typeface="Arial Black"/>
      <p:regular r:id="rId18"/>
    </p:embeddedFont>
    <p:embeddedFont>
      <p:font typeface="Century Gothic"/>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hZzeL3E8nKYT2vpLpTFbjq3rdAM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F998C34-A775-48C3-9D2F-8AA592F771BE}">
  <a:tblStyle styleId="{DF998C34-A775-48C3-9D2F-8AA592F771BE}" styleName="Table_0">
    <a:wholeTbl>
      <a:tcTxStyle b="off" i="off">
        <a:font>
          <a:latin typeface="Century Gothic"/>
          <a:ea typeface="Century Gothic"/>
          <a:cs typeface="Century Gothic"/>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2E7E6"/>
          </a:solidFill>
        </a:fill>
      </a:tcStyle>
    </a:wholeTbl>
    <a:band1H>
      <a:tcTxStyle/>
      <a:tcStyle>
        <a:fill>
          <a:solidFill>
            <a:srgbClr val="E3CACA"/>
          </a:solidFill>
        </a:fill>
      </a:tcStyle>
    </a:band1H>
    <a:band2H>
      <a:tcTxStyle/>
    </a:band2H>
    <a:band1V>
      <a:tcTxStyle/>
      <a:tcStyle>
        <a:fill>
          <a:solidFill>
            <a:srgbClr val="E3CACA"/>
          </a:solidFill>
        </a:fill>
      </a:tcStyle>
    </a:band1V>
    <a:band2V>
      <a:tcTxStyle/>
    </a:band2V>
    <a:lastCol>
      <a:tcTxStyle b="on" i="off">
        <a:font>
          <a:latin typeface="Century Gothic"/>
          <a:ea typeface="Century Gothic"/>
          <a:cs typeface="Century Gothic"/>
        </a:font>
        <a:schemeClr val="lt1"/>
      </a:tcTxStyle>
      <a:tcStyle>
        <a:fill>
          <a:solidFill>
            <a:schemeClr val="accent1"/>
          </a:solidFill>
        </a:fill>
      </a:tcStyle>
    </a:lastCol>
    <a:firstCol>
      <a:tcTxStyle b="on" i="off">
        <a:font>
          <a:latin typeface="Century Gothic"/>
          <a:ea typeface="Century Gothic"/>
          <a:cs typeface="Century Gothic"/>
        </a:font>
        <a:schemeClr val="lt1"/>
      </a:tcTxStyle>
      <a:tcStyle>
        <a:fill>
          <a:solidFill>
            <a:schemeClr val="accent1"/>
          </a:solidFill>
        </a:fill>
      </a:tcStyle>
    </a:firstCol>
    <a:lastRow>
      <a:tcTxStyle b="on" i="off">
        <a:font>
          <a:latin typeface="Century Gothic"/>
          <a:ea typeface="Century Gothic"/>
          <a:cs typeface="Century Gothic"/>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entury Gothic"/>
          <a:ea typeface="Century Gothic"/>
          <a:cs typeface="Century Gothic"/>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CenturyGothic-bold.fntdata"/><Relationship Id="rId11" Type="http://schemas.openxmlformats.org/officeDocument/2006/relationships/slide" Target="slides/slide5.xml"/><Relationship Id="rId22" Type="http://schemas.openxmlformats.org/officeDocument/2006/relationships/font" Target="fonts/CenturyGothic-boldItalic.fntdata"/><Relationship Id="rId10" Type="http://schemas.openxmlformats.org/officeDocument/2006/relationships/slide" Target="slides/slide4.xml"/><Relationship Id="rId21" Type="http://schemas.openxmlformats.org/officeDocument/2006/relationships/font" Target="fonts/CenturyGothic-italic.fntdata"/><Relationship Id="rId13" Type="http://schemas.openxmlformats.org/officeDocument/2006/relationships/slide" Target="slides/slide7.xml"/><Relationship Id="rId12" Type="http://schemas.openxmlformats.org/officeDocument/2006/relationships/slide" Target="slides/slide6.xml"/><Relationship Id="rId23" Type="http://customschemas.google.com/relationships/presentationmetadata" Target="meta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Corben-bold.fntdata"/><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font" Target="fonts/CenturyGothic-regular.fntdata"/><Relationship Id="rId6" Type="http://schemas.openxmlformats.org/officeDocument/2006/relationships/notesMaster" Target="notesMasters/notesMaster1.xml"/><Relationship Id="rId18" Type="http://schemas.openxmlformats.org/officeDocument/2006/relationships/font" Target="fonts/ArialBlack-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12"/>
          <p:cNvSpPr txBox="1"/>
          <p:nvPr>
            <p:ph type="ctrTitle"/>
          </p:nvPr>
        </p:nvSpPr>
        <p:spPr>
          <a:xfrm>
            <a:off x="1154955" y="1447800"/>
            <a:ext cx="8825658" cy="332958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2"/>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600"/>
              <a:buNone/>
              <a:defRPr cap="none">
                <a:solidFill>
                  <a:srgbClr val="86D1D8"/>
                </a:solidFill>
              </a:defRPr>
            </a:lvl1pPr>
            <a:lvl2pPr lvl="1" algn="ctr">
              <a:spcBef>
                <a:spcPts val="1000"/>
              </a:spcBef>
              <a:spcAft>
                <a:spcPts val="0"/>
              </a:spcAft>
              <a:buSzPts val="1440"/>
              <a:buNone/>
              <a:defRPr>
                <a:solidFill>
                  <a:schemeClr val="lt1"/>
                </a:solidFill>
              </a:defRPr>
            </a:lvl2pPr>
            <a:lvl3pPr lvl="2" algn="ctr">
              <a:spcBef>
                <a:spcPts val="1000"/>
              </a:spcBef>
              <a:spcAft>
                <a:spcPts val="0"/>
              </a:spcAft>
              <a:buSzPts val="1280"/>
              <a:buNone/>
              <a:defRPr>
                <a:solidFill>
                  <a:schemeClr val="lt1"/>
                </a:solidFill>
              </a:defRPr>
            </a:lvl3pPr>
            <a:lvl4pPr lvl="3" algn="ctr">
              <a:spcBef>
                <a:spcPts val="1000"/>
              </a:spcBef>
              <a:spcAft>
                <a:spcPts val="0"/>
              </a:spcAft>
              <a:buSzPts val="1120"/>
              <a:buNone/>
              <a:defRPr>
                <a:solidFill>
                  <a:schemeClr val="lt1"/>
                </a:solidFill>
              </a:defRPr>
            </a:lvl4pPr>
            <a:lvl5pPr lvl="4" algn="ctr">
              <a:spcBef>
                <a:spcPts val="1000"/>
              </a:spcBef>
              <a:spcAft>
                <a:spcPts val="0"/>
              </a:spcAft>
              <a:buSzPts val="1120"/>
              <a:buNone/>
              <a:defRPr>
                <a:solidFill>
                  <a:schemeClr val="lt1"/>
                </a:solidFill>
              </a:defRPr>
            </a:lvl5pPr>
            <a:lvl6pPr lvl="5" algn="ctr">
              <a:spcBef>
                <a:spcPts val="1000"/>
              </a:spcBef>
              <a:spcAft>
                <a:spcPts val="0"/>
              </a:spcAft>
              <a:buSzPts val="1120"/>
              <a:buNone/>
              <a:defRPr>
                <a:solidFill>
                  <a:schemeClr val="lt1"/>
                </a:solidFill>
              </a:defRPr>
            </a:lvl6pPr>
            <a:lvl7pPr lvl="6" algn="ctr">
              <a:spcBef>
                <a:spcPts val="1000"/>
              </a:spcBef>
              <a:spcAft>
                <a:spcPts val="0"/>
              </a:spcAft>
              <a:buSzPts val="1120"/>
              <a:buNone/>
              <a:defRPr>
                <a:solidFill>
                  <a:schemeClr val="lt1"/>
                </a:solidFill>
              </a:defRPr>
            </a:lvl7pPr>
            <a:lvl8pPr lvl="7" algn="ctr">
              <a:spcBef>
                <a:spcPts val="1000"/>
              </a:spcBef>
              <a:spcAft>
                <a:spcPts val="0"/>
              </a:spcAft>
              <a:buSzPts val="1120"/>
              <a:buNone/>
              <a:defRPr>
                <a:solidFill>
                  <a:schemeClr val="lt1"/>
                </a:solidFill>
              </a:defRPr>
            </a:lvl8pPr>
            <a:lvl9pPr lvl="8" algn="ctr">
              <a:spcBef>
                <a:spcPts val="1000"/>
              </a:spcBef>
              <a:spcAft>
                <a:spcPts val="0"/>
              </a:spcAft>
              <a:buSzPts val="1120"/>
              <a:buNone/>
              <a:defRPr>
                <a:solidFill>
                  <a:schemeClr val="lt1"/>
                </a:solidFill>
              </a:defRPr>
            </a:lvl9pPr>
          </a:lstStyle>
          <a:p/>
        </p:txBody>
      </p:sp>
      <p:sp>
        <p:nvSpPr>
          <p:cNvPr id="20" name="Google Shape;20;p1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4" name="Shape 74"/>
        <p:cNvGrpSpPr/>
        <p:nvPr/>
      </p:nvGrpSpPr>
      <p:grpSpPr>
        <a:xfrm>
          <a:off x="0" y="0"/>
          <a:ext cx="0" cy="0"/>
          <a:chOff x="0" y="0"/>
          <a:chExt cx="0" cy="0"/>
        </a:xfrm>
      </p:grpSpPr>
      <p:sp>
        <p:nvSpPr>
          <p:cNvPr id="75" name="Google Shape;75;p23"/>
          <p:cNvSpPr txBox="1"/>
          <p:nvPr>
            <p:ph type="title"/>
          </p:nvPr>
        </p:nvSpPr>
        <p:spPr>
          <a:xfrm>
            <a:off x="1154956" y="4800587"/>
            <a:ext cx="882565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3"/>
          <p:cNvSpPr/>
          <p:nvPr>
            <p:ph idx="2" type="pic"/>
          </p:nvPr>
        </p:nvSpPr>
        <p:spPr>
          <a:xfrm>
            <a:off x="1154955" y="685800"/>
            <a:ext cx="8825658" cy="3640666"/>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rmAutofit/>
          </a:bodyPr>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77" name="Google Shape;77;p23"/>
          <p:cNvSpPr txBox="1"/>
          <p:nvPr>
            <p:ph idx="1" type="body"/>
          </p:nvPr>
        </p:nvSpPr>
        <p:spPr>
          <a:xfrm>
            <a:off x="1154956" y="5367325"/>
            <a:ext cx="8825656"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78" name="Google Shape;78;p2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81" name="Shape 81"/>
        <p:cNvGrpSpPr/>
        <p:nvPr/>
      </p:nvGrpSpPr>
      <p:grpSpPr>
        <a:xfrm>
          <a:off x="0" y="0"/>
          <a:ext cx="0" cy="0"/>
          <a:chOff x="0" y="0"/>
          <a:chExt cx="0" cy="0"/>
        </a:xfrm>
      </p:grpSpPr>
      <p:sp>
        <p:nvSpPr>
          <p:cNvPr id="82" name="Google Shape;82;p24"/>
          <p:cNvSpPr txBox="1"/>
          <p:nvPr>
            <p:ph type="title"/>
          </p:nvPr>
        </p:nvSpPr>
        <p:spPr>
          <a:xfrm>
            <a:off x="1154954" y="1447800"/>
            <a:ext cx="8825659" cy="1981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4"/>
          <p:cNvSpPr txBox="1"/>
          <p:nvPr>
            <p:ph idx="1" type="body"/>
          </p:nvPr>
        </p:nvSpPr>
        <p:spPr>
          <a:xfrm>
            <a:off x="1154954" y="3657600"/>
            <a:ext cx="8825659" cy="23622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4" name="Google Shape;84;p2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7" name="Shape 87"/>
        <p:cNvGrpSpPr/>
        <p:nvPr/>
      </p:nvGrpSpPr>
      <p:grpSpPr>
        <a:xfrm>
          <a:off x="0" y="0"/>
          <a:ext cx="0" cy="0"/>
          <a:chOff x="0" y="0"/>
          <a:chExt cx="0" cy="0"/>
        </a:xfrm>
      </p:grpSpPr>
      <p:sp>
        <p:nvSpPr>
          <p:cNvPr id="88" name="Google Shape;88;p25"/>
          <p:cNvSpPr txBox="1"/>
          <p:nvPr>
            <p:ph type="title"/>
          </p:nvPr>
        </p:nvSpPr>
        <p:spPr>
          <a:xfrm>
            <a:off x="1574801" y="1447800"/>
            <a:ext cx="7999315" cy="2323374"/>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5"/>
          <p:cNvSpPr txBox="1"/>
          <p:nvPr>
            <p:ph idx="1" type="body"/>
          </p:nvPr>
        </p:nvSpPr>
        <p:spPr>
          <a:xfrm>
            <a:off x="1930400" y="3771174"/>
            <a:ext cx="727964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86D1D8"/>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0" name="Google Shape;90;p25"/>
          <p:cNvSpPr txBox="1"/>
          <p:nvPr>
            <p:ph idx="2" type="body"/>
          </p:nvPr>
        </p:nvSpPr>
        <p:spPr>
          <a:xfrm>
            <a:off x="1154954" y="4350657"/>
            <a:ext cx="8825659" cy="16764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1" name="Google Shape;91;p2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94" name="Google Shape;94;p25"/>
          <p:cNvSpPr txBox="1"/>
          <p:nvPr/>
        </p:nvSpPr>
        <p:spPr>
          <a:xfrm>
            <a:off x="898295" y="971253"/>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12200" u="none" cap="none" strike="noStrike">
                <a:solidFill>
                  <a:srgbClr val="86D1D8"/>
                </a:solidFill>
                <a:latin typeface="Arial"/>
                <a:ea typeface="Arial"/>
                <a:cs typeface="Arial"/>
                <a:sym typeface="Arial"/>
              </a:rPr>
              <a:t>“</a:t>
            </a:r>
            <a:endParaRPr/>
          </a:p>
        </p:txBody>
      </p:sp>
      <p:sp>
        <p:nvSpPr>
          <p:cNvPr id="95" name="Google Shape;95;p25"/>
          <p:cNvSpPr txBox="1"/>
          <p:nvPr/>
        </p:nvSpPr>
        <p:spPr>
          <a:xfrm>
            <a:off x="9330490" y="2613787"/>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12200" u="none" cap="none" strike="noStrike">
                <a:solidFill>
                  <a:srgbClr val="86D1D8"/>
                </a:solidFill>
                <a:latin typeface="Arial"/>
                <a:ea typeface="Arial"/>
                <a:cs typeface="Arial"/>
                <a:sym typeface="Arial"/>
              </a:rPr>
              <a:t>”</a:t>
            </a:r>
            <a:endParaRPr/>
          </a:p>
        </p:txBody>
      </p:sp>
    </p:spTree>
  </p:cSld>
  <p:clrMapOvr>
    <a:masterClrMapping/>
  </p:clrMapOvr>
  <p:transition spd="slow">
    <p:wheel spokes="1"/>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6" name="Shape 96"/>
        <p:cNvGrpSpPr/>
        <p:nvPr/>
      </p:nvGrpSpPr>
      <p:grpSpPr>
        <a:xfrm>
          <a:off x="0" y="0"/>
          <a:ext cx="0" cy="0"/>
          <a:chOff x="0" y="0"/>
          <a:chExt cx="0" cy="0"/>
        </a:xfrm>
      </p:grpSpPr>
      <p:sp>
        <p:nvSpPr>
          <p:cNvPr id="97" name="Google Shape;97;p26"/>
          <p:cNvSpPr txBox="1"/>
          <p:nvPr>
            <p:ph type="title"/>
          </p:nvPr>
        </p:nvSpPr>
        <p:spPr>
          <a:xfrm>
            <a:off x="1154954" y="3124201"/>
            <a:ext cx="8825660" cy="165318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6"/>
          <p:cNvSpPr txBox="1"/>
          <p:nvPr>
            <p:ph idx="1" type="body"/>
          </p:nvPr>
        </p:nvSpPr>
        <p:spPr>
          <a:xfrm>
            <a:off x="1154954" y="4777381"/>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86D1D8"/>
                </a:solidFill>
              </a:defRPr>
            </a:lvl1pPr>
            <a:lvl2pPr indent="-228600" lvl="1" marL="914400" algn="l">
              <a:spcBef>
                <a:spcPts val="1000"/>
              </a:spcBef>
              <a:spcAft>
                <a:spcPts val="0"/>
              </a:spcAft>
              <a:buSzPts val="1440"/>
              <a:buNone/>
              <a:defRPr sz="1800">
                <a:solidFill>
                  <a:schemeClr val="lt1"/>
                </a:solidFill>
              </a:defRPr>
            </a:lvl2pPr>
            <a:lvl3pPr indent="-228600" lvl="2" marL="1371600" algn="l">
              <a:spcBef>
                <a:spcPts val="1000"/>
              </a:spcBef>
              <a:spcAft>
                <a:spcPts val="0"/>
              </a:spcAft>
              <a:buSzPts val="1280"/>
              <a:buNone/>
              <a:defRPr sz="1600">
                <a:solidFill>
                  <a:schemeClr val="lt1"/>
                </a:solidFill>
              </a:defRPr>
            </a:lvl3pPr>
            <a:lvl4pPr indent="-228600" lvl="3" marL="1828800" algn="l">
              <a:spcBef>
                <a:spcPts val="1000"/>
              </a:spcBef>
              <a:spcAft>
                <a:spcPts val="0"/>
              </a:spcAft>
              <a:buSzPts val="1120"/>
              <a:buNone/>
              <a:defRPr sz="1400">
                <a:solidFill>
                  <a:schemeClr val="lt1"/>
                </a:solidFill>
              </a:defRPr>
            </a:lvl4pPr>
            <a:lvl5pPr indent="-228600" lvl="4" marL="2286000" algn="l">
              <a:spcBef>
                <a:spcPts val="1000"/>
              </a:spcBef>
              <a:spcAft>
                <a:spcPts val="0"/>
              </a:spcAft>
              <a:buSzPts val="1120"/>
              <a:buNone/>
              <a:defRPr sz="1400">
                <a:solidFill>
                  <a:schemeClr val="lt1"/>
                </a:solidFill>
              </a:defRPr>
            </a:lvl5pPr>
            <a:lvl6pPr indent="-228600" lvl="5" marL="2743200" algn="l">
              <a:spcBef>
                <a:spcPts val="1000"/>
              </a:spcBef>
              <a:spcAft>
                <a:spcPts val="0"/>
              </a:spcAft>
              <a:buSzPts val="1120"/>
              <a:buNone/>
              <a:defRPr sz="1400">
                <a:solidFill>
                  <a:schemeClr val="lt1"/>
                </a:solidFill>
              </a:defRPr>
            </a:lvl6pPr>
            <a:lvl7pPr indent="-228600" lvl="6" marL="3200400" algn="l">
              <a:spcBef>
                <a:spcPts val="1000"/>
              </a:spcBef>
              <a:spcAft>
                <a:spcPts val="0"/>
              </a:spcAft>
              <a:buSzPts val="1120"/>
              <a:buNone/>
              <a:defRPr sz="1400">
                <a:solidFill>
                  <a:schemeClr val="lt1"/>
                </a:solidFill>
              </a:defRPr>
            </a:lvl7pPr>
            <a:lvl8pPr indent="-228600" lvl="7" marL="3657600" algn="l">
              <a:spcBef>
                <a:spcPts val="1000"/>
              </a:spcBef>
              <a:spcAft>
                <a:spcPts val="0"/>
              </a:spcAft>
              <a:buSzPts val="1120"/>
              <a:buNone/>
              <a:defRPr sz="1400">
                <a:solidFill>
                  <a:schemeClr val="lt1"/>
                </a:solidFill>
              </a:defRPr>
            </a:lvl8pPr>
            <a:lvl9pPr indent="-228600" lvl="8" marL="4114800" algn="l">
              <a:spcBef>
                <a:spcPts val="1000"/>
              </a:spcBef>
              <a:spcAft>
                <a:spcPts val="0"/>
              </a:spcAft>
              <a:buSzPts val="1120"/>
              <a:buNone/>
              <a:defRPr sz="1400">
                <a:solidFill>
                  <a:schemeClr val="lt1"/>
                </a:solidFill>
              </a:defRPr>
            </a:lvl9pPr>
          </a:lstStyle>
          <a:p/>
        </p:txBody>
      </p:sp>
      <p:sp>
        <p:nvSpPr>
          <p:cNvPr id="99" name="Google Shape;99;p2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2" name="Shape 102"/>
        <p:cNvGrpSpPr/>
        <p:nvPr/>
      </p:nvGrpSpPr>
      <p:grpSpPr>
        <a:xfrm>
          <a:off x="0" y="0"/>
          <a:ext cx="0" cy="0"/>
          <a:chOff x="0" y="0"/>
          <a:chExt cx="0" cy="0"/>
        </a:xfrm>
      </p:grpSpPr>
      <p:sp>
        <p:nvSpPr>
          <p:cNvPr id="103" name="Google Shape;103;p2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27"/>
          <p:cNvSpPr txBox="1"/>
          <p:nvPr>
            <p:ph idx="1" type="body"/>
          </p:nvPr>
        </p:nvSpPr>
        <p:spPr>
          <a:xfrm>
            <a:off x="632947" y="1981200"/>
            <a:ext cx="2946866"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5" name="Google Shape;105;p27"/>
          <p:cNvSpPr txBox="1"/>
          <p:nvPr>
            <p:ph idx="2" type="body"/>
          </p:nvPr>
        </p:nvSpPr>
        <p:spPr>
          <a:xfrm>
            <a:off x="652463" y="2667000"/>
            <a:ext cx="2927350"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6" name="Google Shape;106;p27"/>
          <p:cNvSpPr txBox="1"/>
          <p:nvPr>
            <p:ph idx="3" type="body"/>
          </p:nvPr>
        </p:nvSpPr>
        <p:spPr>
          <a:xfrm>
            <a:off x="3883659" y="1981200"/>
            <a:ext cx="2936241"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7" name="Google Shape;107;p27"/>
          <p:cNvSpPr txBox="1"/>
          <p:nvPr>
            <p:ph idx="4" type="body"/>
          </p:nvPr>
        </p:nvSpPr>
        <p:spPr>
          <a:xfrm>
            <a:off x="3873106" y="2667000"/>
            <a:ext cx="2946794"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8" name="Google Shape;108;p27"/>
          <p:cNvSpPr txBox="1"/>
          <p:nvPr>
            <p:ph idx="5" type="body"/>
          </p:nvPr>
        </p:nvSpPr>
        <p:spPr>
          <a:xfrm>
            <a:off x="7124700" y="1981200"/>
            <a:ext cx="293211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9" name="Google Shape;109;p27"/>
          <p:cNvSpPr txBox="1"/>
          <p:nvPr>
            <p:ph idx="6" type="body"/>
          </p:nvPr>
        </p:nvSpPr>
        <p:spPr>
          <a:xfrm>
            <a:off x="7124700" y="2667000"/>
            <a:ext cx="2932113"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110" name="Google Shape;110;p27"/>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11" name="Google Shape;111;p27"/>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12" name="Google Shape;112;p2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2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5" name="Shape 115"/>
        <p:cNvGrpSpPr/>
        <p:nvPr/>
      </p:nvGrpSpPr>
      <p:grpSpPr>
        <a:xfrm>
          <a:off x="0" y="0"/>
          <a:ext cx="0" cy="0"/>
          <a:chOff x="0" y="0"/>
          <a:chExt cx="0" cy="0"/>
        </a:xfrm>
      </p:grpSpPr>
      <p:sp>
        <p:nvSpPr>
          <p:cNvPr id="116" name="Google Shape;116;p28"/>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8"/>
          <p:cNvSpPr txBox="1"/>
          <p:nvPr>
            <p:ph idx="1" type="body"/>
          </p:nvPr>
        </p:nvSpPr>
        <p:spPr>
          <a:xfrm>
            <a:off x="652463" y="4250949"/>
            <a:ext cx="294005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18" name="Google Shape;118;p28"/>
          <p:cNvSpPr/>
          <p:nvPr>
            <p:ph idx="2" type="pic"/>
          </p:nvPr>
        </p:nvSpPr>
        <p:spPr>
          <a:xfrm>
            <a:off x="652463" y="2209800"/>
            <a:ext cx="2940050" cy="1524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rmAutofit/>
          </a:bodyPr>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19" name="Google Shape;119;p28"/>
          <p:cNvSpPr txBox="1"/>
          <p:nvPr>
            <p:ph idx="3" type="body"/>
          </p:nvPr>
        </p:nvSpPr>
        <p:spPr>
          <a:xfrm>
            <a:off x="652463" y="4827211"/>
            <a:ext cx="2940050"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0" name="Google Shape;120;p28"/>
          <p:cNvSpPr txBox="1"/>
          <p:nvPr>
            <p:ph idx="4" type="body"/>
          </p:nvPr>
        </p:nvSpPr>
        <p:spPr>
          <a:xfrm>
            <a:off x="3889375" y="4250949"/>
            <a:ext cx="293052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21" name="Google Shape;121;p28"/>
          <p:cNvSpPr/>
          <p:nvPr>
            <p:ph idx="5" type="pic"/>
          </p:nvPr>
        </p:nvSpPr>
        <p:spPr>
          <a:xfrm>
            <a:off x="3889374" y="2209800"/>
            <a:ext cx="2930525" cy="1524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rmAutofit/>
          </a:bodyPr>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2" name="Google Shape;122;p28"/>
          <p:cNvSpPr txBox="1"/>
          <p:nvPr>
            <p:ph idx="6" type="body"/>
          </p:nvPr>
        </p:nvSpPr>
        <p:spPr>
          <a:xfrm>
            <a:off x="3888022" y="4827210"/>
            <a:ext cx="2934406"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3" name="Google Shape;123;p28"/>
          <p:cNvSpPr txBox="1"/>
          <p:nvPr>
            <p:ph idx="7" type="body"/>
          </p:nvPr>
        </p:nvSpPr>
        <p:spPr>
          <a:xfrm>
            <a:off x="7124700" y="4250949"/>
            <a:ext cx="293211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24" name="Google Shape;124;p28"/>
          <p:cNvSpPr/>
          <p:nvPr>
            <p:ph idx="8" type="pic"/>
          </p:nvPr>
        </p:nvSpPr>
        <p:spPr>
          <a:xfrm>
            <a:off x="7124699" y="2209800"/>
            <a:ext cx="2932113" cy="1524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rmAutofit/>
          </a:bodyPr>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5" name="Google Shape;125;p28"/>
          <p:cNvSpPr txBox="1"/>
          <p:nvPr>
            <p:ph idx="9" type="body"/>
          </p:nvPr>
        </p:nvSpPr>
        <p:spPr>
          <a:xfrm>
            <a:off x="7124575" y="4827208"/>
            <a:ext cx="2935997"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126" name="Google Shape;126;p28"/>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27" name="Google Shape;127;p28"/>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28" name="Google Shape;128;p2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2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1" name="Shape 131"/>
        <p:cNvGrpSpPr/>
        <p:nvPr/>
      </p:nvGrpSpPr>
      <p:grpSpPr>
        <a:xfrm>
          <a:off x="0" y="0"/>
          <a:ext cx="0" cy="0"/>
          <a:chOff x="0" y="0"/>
          <a:chExt cx="0" cy="0"/>
        </a:xfrm>
      </p:grpSpPr>
      <p:sp>
        <p:nvSpPr>
          <p:cNvPr id="132" name="Google Shape;132;p29"/>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29"/>
          <p:cNvSpPr txBox="1"/>
          <p:nvPr>
            <p:ph idx="1" type="body"/>
          </p:nvPr>
        </p:nvSpPr>
        <p:spPr>
          <a:xfrm rot="5400000">
            <a:off x="3478842" y="-322612"/>
            <a:ext cx="4195481" cy="894654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4" name="Google Shape;134;p2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2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7" name="Shape 137"/>
        <p:cNvGrpSpPr/>
        <p:nvPr/>
      </p:nvGrpSpPr>
      <p:grpSpPr>
        <a:xfrm>
          <a:off x="0" y="0"/>
          <a:ext cx="0" cy="0"/>
          <a:chOff x="0" y="0"/>
          <a:chExt cx="0" cy="0"/>
        </a:xfrm>
      </p:grpSpPr>
      <p:sp>
        <p:nvSpPr>
          <p:cNvPr id="138" name="Google Shape;138;p30"/>
          <p:cNvSpPr txBox="1"/>
          <p:nvPr>
            <p:ph type="title"/>
          </p:nvPr>
        </p:nvSpPr>
        <p:spPr>
          <a:xfrm rot="5400000">
            <a:off x="6267450" y="2466975"/>
            <a:ext cx="5826125" cy="17526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30"/>
          <p:cNvSpPr txBox="1"/>
          <p:nvPr>
            <p:ph idx="1" type="body"/>
          </p:nvPr>
        </p:nvSpPr>
        <p:spPr>
          <a:xfrm rot="5400000">
            <a:off x="1679575" y="-139699"/>
            <a:ext cx="5368924" cy="742314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40" name="Google Shape;140;p3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3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3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5" name="Shape 155"/>
        <p:cNvGrpSpPr/>
        <p:nvPr/>
      </p:nvGrpSpPr>
      <p:grpSpPr>
        <a:xfrm>
          <a:off x="0" y="0"/>
          <a:ext cx="0" cy="0"/>
          <a:chOff x="0" y="0"/>
          <a:chExt cx="0" cy="0"/>
        </a:xfrm>
      </p:grpSpPr>
      <p:sp>
        <p:nvSpPr>
          <p:cNvPr id="156" name="Google Shape;156;p1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dk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15"/>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58" name="Google Shape;158;p1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1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13"/>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3"/>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6" name="Google Shape;26;p1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1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1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7"/>
          <p:cNvSpPr txBox="1"/>
          <p:nvPr>
            <p:ph idx="1" type="body"/>
          </p:nvPr>
        </p:nvSpPr>
        <p:spPr>
          <a:xfrm>
            <a:off x="1103312" y="2060575"/>
            <a:ext cx="4396339" cy="419576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37" name="Google Shape;37;p17"/>
          <p:cNvSpPr txBox="1"/>
          <p:nvPr>
            <p:ph idx="2" type="body"/>
          </p:nvPr>
        </p:nvSpPr>
        <p:spPr>
          <a:xfrm>
            <a:off x="5654493" y="2056092"/>
            <a:ext cx="4396341" cy="420024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38" name="Google Shape;38;p1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 name="Shape 41"/>
        <p:cNvGrpSpPr/>
        <p:nvPr/>
      </p:nvGrpSpPr>
      <p:grpSpPr>
        <a:xfrm>
          <a:off x="0" y="0"/>
          <a:ext cx="0" cy="0"/>
          <a:chOff x="0" y="0"/>
          <a:chExt cx="0" cy="0"/>
        </a:xfrm>
      </p:grpSpPr>
      <p:sp>
        <p:nvSpPr>
          <p:cNvPr id="42" name="Google Shape;42;p18"/>
          <p:cNvSpPr txBox="1"/>
          <p:nvPr>
            <p:ph type="title"/>
          </p:nvPr>
        </p:nvSpPr>
        <p:spPr>
          <a:xfrm>
            <a:off x="1154956" y="2861733"/>
            <a:ext cx="8825657" cy="1915647"/>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8"/>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86D1D8"/>
                </a:solidFill>
              </a:defRPr>
            </a:lvl1pPr>
            <a:lvl2pPr indent="-228600" lvl="1" marL="914400" algn="l">
              <a:spcBef>
                <a:spcPts val="1000"/>
              </a:spcBef>
              <a:spcAft>
                <a:spcPts val="0"/>
              </a:spcAft>
              <a:buSzPts val="1440"/>
              <a:buNone/>
              <a:defRPr sz="1800">
                <a:solidFill>
                  <a:schemeClr val="lt1"/>
                </a:solidFill>
              </a:defRPr>
            </a:lvl2pPr>
            <a:lvl3pPr indent="-228600" lvl="2" marL="1371600" algn="l">
              <a:spcBef>
                <a:spcPts val="1000"/>
              </a:spcBef>
              <a:spcAft>
                <a:spcPts val="0"/>
              </a:spcAft>
              <a:buSzPts val="1280"/>
              <a:buNone/>
              <a:defRPr sz="1600">
                <a:solidFill>
                  <a:schemeClr val="lt1"/>
                </a:solidFill>
              </a:defRPr>
            </a:lvl3pPr>
            <a:lvl4pPr indent="-228600" lvl="3" marL="1828800" algn="l">
              <a:spcBef>
                <a:spcPts val="1000"/>
              </a:spcBef>
              <a:spcAft>
                <a:spcPts val="0"/>
              </a:spcAft>
              <a:buSzPts val="1120"/>
              <a:buNone/>
              <a:defRPr sz="1400">
                <a:solidFill>
                  <a:schemeClr val="lt1"/>
                </a:solidFill>
              </a:defRPr>
            </a:lvl4pPr>
            <a:lvl5pPr indent="-228600" lvl="4" marL="2286000" algn="l">
              <a:spcBef>
                <a:spcPts val="1000"/>
              </a:spcBef>
              <a:spcAft>
                <a:spcPts val="0"/>
              </a:spcAft>
              <a:buSzPts val="1120"/>
              <a:buNone/>
              <a:defRPr sz="1400">
                <a:solidFill>
                  <a:schemeClr val="lt1"/>
                </a:solidFill>
              </a:defRPr>
            </a:lvl5pPr>
            <a:lvl6pPr indent="-228600" lvl="5" marL="2743200" algn="l">
              <a:spcBef>
                <a:spcPts val="1000"/>
              </a:spcBef>
              <a:spcAft>
                <a:spcPts val="0"/>
              </a:spcAft>
              <a:buSzPts val="1120"/>
              <a:buNone/>
              <a:defRPr sz="1400">
                <a:solidFill>
                  <a:schemeClr val="lt1"/>
                </a:solidFill>
              </a:defRPr>
            </a:lvl6pPr>
            <a:lvl7pPr indent="-228600" lvl="6" marL="3200400" algn="l">
              <a:spcBef>
                <a:spcPts val="1000"/>
              </a:spcBef>
              <a:spcAft>
                <a:spcPts val="0"/>
              </a:spcAft>
              <a:buSzPts val="1120"/>
              <a:buNone/>
              <a:defRPr sz="1400">
                <a:solidFill>
                  <a:schemeClr val="lt1"/>
                </a:solidFill>
              </a:defRPr>
            </a:lvl7pPr>
            <a:lvl8pPr indent="-228600" lvl="7" marL="3657600" algn="l">
              <a:spcBef>
                <a:spcPts val="1000"/>
              </a:spcBef>
              <a:spcAft>
                <a:spcPts val="0"/>
              </a:spcAft>
              <a:buSzPts val="1120"/>
              <a:buNone/>
              <a:defRPr sz="1400">
                <a:solidFill>
                  <a:schemeClr val="lt1"/>
                </a:solidFill>
              </a:defRPr>
            </a:lvl8pPr>
            <a:lvl9pPr indent="-228600" lvl="8" marL="4114800" algn="l">
              <a:spcBef>
                <a:spcPts val="1000"/>
              </a:spcBef>
              <a:spcAft>
                <a:spcPts val="0"/>
              </a:spcAft>
              <a:buSzPts val="1120"/>
              <a:buNone/>
              <a:defRPr sz="1400">
                <a:solidFill>
                  <a:schemeClr val="lt1"/>
                </a:solidFill>
              </a:defRPr>
            </a:lvl9pPr>
          </a:lstStyle>
          <a:p/>
        </p:txBody>
      </p:sp>
      <p:sp>
        <p:nvSpPr>
          <p:cNvPr id="44" name="Google Shape;44;p1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19"/>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9"/>
          <p:cNvSpPr txBox="1"/>
          <p:nvPr>
            <p:ph idx="1" type="body"/>
          </p:nvPr>
        </p:nvSpPr>
        <p:spPr>
          <a:xfrm>
            <a:off x="1103313" y="1905000"/>
            <a:ext cx="43963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50" name="Google Shape;50;p19"/>
          <p:cNvSpPr txBox="1"/>
          <p:nvPr>
            <p:ph idx="2" type="body"/>
          </p:nvPr>
        </p:nvSpPr>
        <p:spPr>
          <a:xfrm>
            <a:off x="1103312"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51" name="Google Shape;51;p19"/>
          <p:cNvSpPr txBox="1"/>
          <p:nvPr>
            <p:ph idx="3" type="body"/>
          </p:nvPr>
        </p:nvSpPr>
        <p:spPr>
          <a:xfrm>
            <a:off x="5654495" y="1905000"/>
            <a:ext cx="439633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86D1D8"/>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52" name="Google Shape;52;p19"/>
          <p:cNvSpPr txBox="1"/>
          <p:nvPr>
            <p:ph idx="4" type="body"/>
          </p:nvPr>
        </p:nvSpPr>
        <p:spPr>
          <a:xfrm>
            <a:off x="5654495"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53" name="Google Shape;53;p1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2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0" name="Shape 60"/>
        <p:cNvGrpSpPr/>
        <p:nvPr/>
      </p:nvGrpSpPr>
      <p:grpSpPr>
        <a:xfrm>
          <a:off x="0" y="0"/>
          <a:ext cx="0" cy="0"/>
          <a:chOff x="0" y="0"/>
          <a:chExt cx="0" cy="0"/>
        </a:xfrm>
      </p:grpSpPr>
      <p:sp>
        <p:nvSpPr>
          <p:cNvPr id="61" name="Google Shape;61;p21"/>
          <p:cNvSpPr txBox="1"/>
          <p:nvPr>
            <p:ph type="title"/>
          </p:nvPr>
        </p:nvSpPr>
        <p:spPr>
          <a:xfrm>
            <a:off x="1154953" y="1447800"/>
            <a:ext cx="3401064" cy="14478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1"/>
          <p:cNvSpPr txBox="1"/>
          <p:nvPr>
            <p:ph idx="1" type="body"/>
          </p:nvPr>
        </p:nvSpPr>
        <p:spPr>
          <a:xfrm>
            <a:off x="4784616" y="1447800"/>
            <a:ext cx="5195997" cy="4572000"/>
          </a:xfrm>
          <a:prstGeom prst="rect">
            <a:avLst/>
          </a:prstGeom>
          <a:noFill/>
          <a:ln>
            <a:noFill/>
          </a:ln>
        </p:spPr>
        <p:txBody>
          <a:bodyPr anchorCtr="0" anchor="ctr" bIns="45700" lIns="91425" spcFirstLastPara="1" rIns="91425" wrap="square" tIns="45700">
            <a:normAutofit/>
          </a:bodyPr>
          <a:lstStyle>
            <a:lvl1pPr indent="-330200" lvl="0" marL="457200" algn="l">
              <a:spcBef>
                <a:spcPts val="1000"/>
              </a:spcBef>
              <a:spcAft>
                <a:spcPts val="0"/>
              </a:spcAft>
              <a:buSzPts val="1600"/>
              <a:buChar char="►"/>
              <a:defRPr sz="2000"/>
            </a:lvl1pPr>
            <a:lvl2pPr indent="-320040" lvl="1" marL="914400" algn="l">
              <a:spcBef>
                <a:spcPts val="1000"/>
              </a:spcBef>
              <a:spcAft>
                <a:spcPts val="0"/>
              </a:spcAft>
              <a:buSzPts val="1440"/>
              <a:buChar char="►"/>
              <a:defRPr sz="1800"/>
            </a:lvl2pPr>
            <a:lvl3pPr indent="-309880" lvl="2" marL="1371600" algn="l">
              <a:spcBef>
                <a:spcPts val="1000"/>
              </a:spcBef>
              <a:spcAft>
                <a:spcPts val="0"/>
              </a:spcAft>
              <a:buSzPts val="1280"/>
              <a:buChar char="►"/>
              <a:defRPr sz="1600"/>
            </a:lvl3pPr>
            <a:lvl4pPr indent="-299719" lvl="3" marL="1828800" algn="l">
              <a:spcBef>
                <a:spcPts val="1000"/>
              </a:spcBef>
              <a:spcAft>
                <a:spcPts val="0"/>
              </a:spcAft>
              <a:buSzPts val="1120"/>
              <a:buChar char="►"/>
              <a:defRPr sz="1400"/>
            </a:lvl4pPr>
            <a:lvl5pPr indent="-299720" lvl="4" marL="2286000" algn="l">
              <a:spcBef>
                <a:spcPts val="1000"/>
              </a:spcBef>
              <a:spcAft>
                <a:spcPts val="0"/>
              </a:spcAft>
              <a:buSzPts val="1120"/>
              <a:buChar char="►"/>
              <a:defRPr sz="1400"/>
            </a:lvl5pPr>
            <a:lvl6pPr indent="-299720" lvl="5" marL="2743200" algn="l">
              <a:spcBef>
                <a:spcPts val="1000"/>
              </a:spcBef>
              <a:spcAft>
                <a:spcPts val="0"/>
              </a:spcAft>
              <a:buSzPts val="1120"/>
              <a:buChar char="►"/>
              <a:defRPr sz="1400"/>
            </a:lvl6pPr>
            <a:lvl7pPr indent="-299720" lvl="6" marL="3200400" algn="l">
              <a:spcBef>
                <a:spcPts val="1000"/>
              </a:spcBef>
              <a:spcAft>
                <a:spcPts val="0"/>
              </a:spcAft>
              <a:buSzPts val="1120"/>
              <a:buChar char="►"/>
              <a:defRPr sz="1400"/>
            </a:lvl7pPr>
            <a:lvl8pPr indent="-299720" lvl="7" marL="3657600" algn="l">
              <a:spcBef>
                <a:spcPts val="1000"/>
              </a:spcBef>
              <a:spcAft>
                <a:spcPts val="0"/>
              </a:spcAft>
              <a:buSzPts val="1120"/>
              <a:buChar char="►"/>
              <a:defRPr sz="1400"/>
            </a:lvl8pPr>
            <a:lvl9pPr indent="-299720" lvl="8" marL="4114800" algn="l">
              <a:spcBef>
                <a:spcPts val="1000"/>
              </a:spcBef>
              <a:spcAft>
                <a:spcPts val="0"/>
              </a:spcAft>
              <a:buSzPts val="1120"/>
              <a:buChar char="►"/>
              <a:defRPr sz="1400"/>
            </a:lvl9pPr>
          </a:lstStyle>
          <a:p/>
        </p:txBody>
      </p:sp>
      <p:sp>
        <p:nvSpPr>
          <p:cNvPr id="63" name="Google Shape;63;p21"/>
          <p:cNvSpPr txBox="1"/>
          <p:nvPr>
            <p:ph idx="2" type="body"/>
          </p:nvPr>
        </p:nvSpPr>
        <p:spPr>
          <a:xfrm>
            <a:off x="1154953" y="3129280"/>
            <a:ext cx="3401063"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64" name="Google Shape;64;p2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7" name="Shape 67"/>
        <p:cNvGrpSpPr/>
        <p:nvPr/>
      </p:nvGrpSpPr>
      <p:grpSpPr>
        <a:xfrm>
          <a:off x="0" y="0"/>
          <a:ext cx="0" cy="0"/>
          <a:chOff x="0" y="0"/>
          <a:chExt cx="0" cy="0"/>
        </a:xfrm>
      </p:grpSpPr>
      <p:sp>
        <p:nvSpPr>
          <p:cNvPr id="68" name="Google Shape;68;p22"/>
          <p:cNvSpPr txBox="1"/>
          <p:nvPr>
            <p:ph type="title"/>
          </p:nvPr>
        </p:nvSpPr>
        <p:spPr>
          <a:xfrm>
            <a:off x="1153907" y="1854192"/>
            <a:ext cx="5092906" cy="157480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2"/>
          <p:cNvSpPr/>
          <p:nvPr>
            <p:ph idx="2" type="pic"/>
          </p:nvPr>
        </p:nvSpPr>
        <p:spPr>
          <a:xfrm>
            <a:off x="6949546" y="1143000"/>
            <a:ext cx="3200400" cy="4572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normAutofit/>
          </a:bodyPr>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70" name="Google Shape;70;p22"/>
          <p:cNvSpPr txBox="1"/>
          <p:nvPr>
            <p:ph idx="1" type="body"/>
          </p:nvPr>
        </p:nvSpPr>
        <p:spPr>
          <a:xfrm>
            <a:off x="1154954" y="3657600"/>
            <a:ext cx="5084979"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71" name="Google Shape;71;p2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wheel spokes="1"/>
  </p:transition>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5.xml"/><Relationship Id="rId11" Type="http://schemas.openxmlformats.org/officeDocument/2006/relationships/slideLayout" Target="../slideLayouts/slideLayout6.xml"/><Relationship Id="rId22" Type="http://schemas.openxmlformats.org/officeDocument/2006/relationships/slideLayout" Target="../slideLayouts/slideLayout17.xml"/><Relationship Id="rId10" Type="http://schemas.openxmlformats.org/officeDocument/2006/relationships/slideLayout" Target="../slideLayouts/slideLayout5.xml"/><Relationship Id="rId21" Type="http://schemas.openxmlformats.org/officeDocument/2006/relationships/slideLayout" Target="../slideLayouts/slideLayout16.xml"/><Relationship Id="rId13" Type="http://schemas.openxmlformats.org/officeDocument/2006/relationships/slideLayout" Target="../slideLayouts/slideLayout8.xml"/><Relationship Id="rId12" Type="http://schemas.openxmlformats.org/officeDocument/2006/relationships/slideLayout" Target="../slideLayouts/slideLayout7.xml"/><Relationship Id="rId23" Type="http://schemas.openxmlformats.org/officeDocument/2006/relationships/theme" Target="../theme/theme3.xml"/><Relationship Id="rId1" Type="http://schemas.openxmlformats.org/officeDocument/2006/relationships/image" Target="../media/image5.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4.png"/><Relationship Id="rId9" Type="http://schemas.openxmlformats.org/officeDocument/2006/relationships/slideLayout" Target="../slideLayouts/slideLayout4.xml"/><Relationship Id="rId15" Type="http://schemas.openxmlformats.org/officeDocument/2006/relationships/slideLayout" Target="../slideLayouts/slideLayout10.xml"/><Relationship Id="rId14" Type="http://schemas.openxmlformats.org/officeDocument/2006/relationships/slideLayout" Target="../slideLayouts/slideLayout9.xml"/><Relationship Id="rId17" Type="http://schemas.openxmlformats.org/officeDocument/2006/relationships/slideLayout" Target="../slideLayouts/slideLayout12.xml"/><Relationship Id="rId16" Type="http://schemas.openxmlformats.org/officeDocument/2006/relationships/slideLayout" Target="../slideLayouts/slideLayout11.xml"/><Relationship Id="rId5" Type="http://schemas.openxmlformats.org/officeDocument/2006/relationships/image" Target="../media/image3.png"/><Relationship Id="rId19" Type="http://schemas.openxmlformats.org/officeDocument/2006/relationships/slideLayout" Target="../slideLayouts/slideLayout14.xml"/><Relationship Id="rId6" Type="http://schemas.openxmlformats.org/officeDocument/2006/relationships/slideLayout" Target="../slideLayouts/slideLayout1.xml"/><Relationship Id="rId18" Type="http://schemas.openxmlformats.org/officeDocument/2006/relationships/slideLayout" Target="../slideLayouts/slideLayout13.xml"/><Relationship Id="rId7" Type="http://schemas.openxmlformats.org/officeDocument/2006/relationships/slideLayout" Target="../slideLayouts/slideLayout2.xml"/><Relationship Id="rId8"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slideLayout" Target="../slideLayouts/slideLayout18.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id="6" name="Google Shape;6;p11"/>
          <p:cNvPicPr preferRelativeResize="0"/>
          <p:nvPr/>
        </p:nvPicPr>
        <p:blipFill rotWithShape="1">
          <a:blip r:embed="rId2">
            <a:alphaModFix/>
          </a:blip>
          <a:srcRect b="0" l="3613" r="0" t="0"/>
          <a:stretch/>
        </p:blipFill>
        <p:spPr>
          <a:xfrm>
            <a:off x="0" y="2669685"/>
            <a:ext cx="4037012" cy="4188315"/>
          </a:xfrm>
          <a:prstGeom prst="rect">
            <a:avLst/>
          </a:prstGeom>
          <a:noFill/>
          <a:ln>
            <a:noFill/>
          </a:ln>
        </p:spPr>
      </p:pic>
      <p:pic>
        <p:nvPicPr>
          <p:cNvPr id="7" name="Google Shape;7;p11"/>
          <p:cNvPicPr preferRelativeResize="0"/>
          <p:nvPr/>
        </p:nvPicPr>
        <p:blipFill rotWithShape="1">
          <a:blip r:embed="rId3">
            <a:alphaModFix/>
          </a:blip>
          <a:srcRect b="0" l="35640" r="0" t="0"/>
          <a:stretch/>
        </p:blipFill>
        <p:spPr>
          <a:xfrm>
            <a:off x="0" y="2892347"/>
            <a:ext cx="1522412" cy="2365453"/>
          </a:xfrm>
          <a:prstGeom prst="rect">
            <a:avLst/>
          </a:prstGeom>
          <a:noFill/>
          <a:ln>
            <a:noFill/>
          </a:ln>
        </p:spPr>
      </p:pic>
      <p:sp>
        <p:nvSpPr>
          <p:cNvPr id="8" name="Google Shape;8;p11"/>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 name="Google Shape;9;p11"/>
          <p:cNvPicPr preferRelativeResize="0"/>
          <p:nvPr/>
        </p:nvPicPr>
        <p:blipFill rotWithShape="1">
          <a:blip r:embed="rId4">
            <a:alphaModFix/>
          </a:blip>
          <a:srcRect b="0" l="0" r="0" t="28812"/>
          <a:stretch/>
        </p:blipFill>
        <p:spPr>
          <a:xfrm>
            <a:off x="7999412" y="0"/>
            <a:ext cx="1603387" cy="1141407"/>
          </a:xfrm>
          <a:prstGeom prst="rect">
            <a:avLst/>
          </a:prstGeom>
          <a:noFill/>
          <a:ln>
            <a:noFill/>
          </a:ln>
        </p:spPr>
      </p:pic>
      <p:pic>
        <p:nvPicPr>
          <p:cNvPr id="10" name="Google Shape;10;p11"/>
          <p:cNvPicPr preferRelativeResize="0"/>
          <p:nvPr/>
        </p:nvPicPr>
        <p:blipFill rotWithShape="1">
          <a:blip r:embed="rId5">
            <a:alphaModFix/>
          </a:blip>
          <a:srcRect b="23320" l="0" r="0" t="0"/>
          <a:stretch/>
        </p:blipFill>
        <p:spPr>
          <a:xfrm>
            <a:off x="8605878" y="6096000"/>
            <a:ext cx="993734" cy="762000"/>
          </a:xfrm>
          <a:prstGeom prst="rect">
            <a:avLst/>
          </a:prstGeom>
          <a:noFill/>
          <a:ln>
            <a:noFill/>
          </a:ln>
        </p:spPr>
      </p:pic>
      <p:sp>
        <p:nvSpPr>
          <p:cNvPr id="11" name="Google Shape;11;p1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1"/>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3" name="Google Shape;13;p11"/>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30200" lvl="0" marL="457200" marR="0" rtl="0" algn="l">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4" name="Google Shape;14;p1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1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6" name="Google Shape;16;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 id="2147483661" r:id="rId18"/>
    <p:sldLayoutId id="2147483662" r:id="rId19"/>
    <p:sldLayoutId id="2147483663" r:id="rId20"/>
    <p:sldLayoutId id="2147483664" r:id="rId21"/>
    <p:sldLayoutId id="2147483665" r:id="rId22"/>
  </p:sldLayoutIdLst>
  <p:transition spd="slow">
    <p:wheel spokes="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43" name="Shape 143"/>
        <p:cNvGrpSpPr/>
        <p:nvPr/>
      </p:nvGrpSpPr>
      <p:grpSpPr>
        <a:xfrm>
          <a:off x="0" y="0"/>
          <a:ext cx="0" cy="0"/>
          <a:chOff x="0" y="0"/>
          <a:chExt cx="0" cy="0"/>
        </a:xfrm>
      </p:grpSpPr>
      <p:pic>
        <p:nvPicPr>
          <p:cNvPr id="144" name="Google Shape;144;p14"/>
          <p:cNvPicPr preferRelativeResize="0"/>
          <p:nvPr/>
        </p:nvPicPr>
        <p:blipFill rotWithShape="1">
          <a:blip r:embed="rId2">
            <a:alphaModFix/>
          </a:blip>
          <a:srcRect b="0" l="3613" r="0" t="0"/>
          <a:stretch/>
        </p:blipFill>
        <p:spPr>
          <a:xfrm>
            <a:off x="0" y="2669685"/>
            <a:ext cx="4037012" cy="4188315"/>
          </a:xfrm>
          <a:prstGeom prst="rect">
            <a:avLst/>
          </a:prstGeom>
          <a:noFill/>
          <a:ln>
            <a:noFill/>
          </a:ln>
        </p:spPr>
      </p:pic>
      <p:pic>
        <p:nvPicPr>
          <p:cNvPr id="145" name="Google Shape;145;p14"/>
          <p:cNvPicPr preferRelativeResize="0"/>
          <p:nvPr/>
        </p:nvPicPr>
        <p:blipFill rotWithShape="1">
          <a:blip r:embed="rId3">
            <a:alphaModFix/>
          </a:blip>
          <a:srcRect b="0" l="35640" r="0" t="0"/>
          <a:stretch/>
        </p:blipFill>
        <p:spPr>
          <a:xfrm>
            <a:off x="0" y="2892347"/>
            <a:ext cx="1522412" cy="2365453"/>
          </a:xfrm>
          <a:prstGeom prst="rect">
            <a:avLst/>
          </a:prstGeom>
          <a:noFill/>
          <a:ln>
            <a:noFill/>
          </a:ln>
        </p:spPr>
      </p:pic>
      <p:sp>
        <p:nvSpPr>
          <p:cNvPr id="146" name="Google Shape;146;p14"/>
          <p:cNvSpPr/>
          <p:nvPr/>
        </p:nvSpPr>
        <p:spPr>
          <a:xfrm>
            <a:off x="8609012" y="1676400"/>
            <a:ext cx="2819400" cy="2819400"/>
          </a:xfrm>
          <a:prstGeom prst="ellipse">
            <a:avLst/>
          </a:prstGeom>
          <a:gradFill>
            <a:gsLst>
              <a:gs pos="0">
                <a:srgbClr val="F3F3F3">
                  <a:alpha val="6666"/>
                </a:srgbClr>
              </a:gs>
              <a:gs pos="36000">
                <a:srgbClr val="F3F3F3">
                  <a:alpha val="5882"/>
                </a:srgbClr>
              </a:gs>
              <a:gs pos="69000">
                <a:srgbClr val="F3F3F3">
                  <a:alpha val="0"/>
                </a:srgbClr>
              </a:gs>
              <a:gs pos="100000">
                <a:srgbClr val="F3F3F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7" name="Google Shape;147;p14"/>
          <p:cNvPicPr preferRelativeResize="0"/>
          <p:nvPr/>
        </p:nvPicPr>
        <p:blipFill rotWithShape="1">
          <a:blip r:embed="rId4">
            <a:alphaModFix/>
          </a:blip>
          <a:srcRect b="0" l="0" r="0" t="28812"/>
          <a:stretch/>
        </p:blipFill>
        <p:spPr>
          <a:xfrm>
            <a:off x="7999412" y="0"/>
            <a:ext cx="1603387" cy="1141407"/>
          </a:xfrm>
          <a:prstGeom prst="rect">
            <a:avLst/>
          </a:prstGeom>
          <a:noFill/>
          <a:ln>
            <a:noFill/>
          </a:ln>
        </p:spPr>
      </p:pic>
      <p:pic>
        <p:nvPicPr>
          <p:cNvPr id="148" name="Google Shape;148;p14"/>
          <p:cNvPicPr preferRelativeResize="0"/>
          <p:nvPr/>
        </p:nvPicPr>
        <p:blipFill rotWithShape="1">
          <a:blip r:embed="rId5">
            <a:alphaModFix/>
          </a:blip>
          <a:srcRect b="23320" l="0" r="0" t="0"/>
          <a:stretch/>
        </p:blipFill>
        <p:spPr>
          <a:xfrm>
            <a:off x="8605878" y="6096000"/>
            <a:ext cx="993734" cy="762000"/>
          </a:xfrm>
          <a:prstGeom prst="rect">
            <a:avLst/>
          </a:prstGeom>
          <a:noFill/>
          <a:ln>
            <a:noFill/>
          </a:ln>
        </p:spPr>
      </p:pic>
      <p:sp>
        <p:nvSpPr>
          <p:cNvPr id="149" name="Google Shape;149;p1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dk2"/>
              </a:buClr>
              <a:buSzPts val="4200"/>
              <a:buFont typeface="Century Gothic"/>
              <a:buNone/>
              <a:defRPr b="0" i="0" sz="4200" u="none" cap="none" strike="noStrike">
                <a:solidFill>
                  <a:schemeClr val="dk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51" name="Google Shape;151;p14"/>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30200" lvl="0" marL="457200" marR="0" rtl="0" algn="l">
              <a:spcBef>
                <a:spcPts val="1000"/>
              </a:spcBef>
              <a:spcAft>
                <a:spcPts val="0"/>
              </a:spcAft>
              <a:buClr>
                <a:srgbClr val="F7F7F7"/>
              </a:buClr>
              <a:buSzPts val="1600"/>
              <a:buFont typeface="Noto Sans Symbols"/>
              <a:buChar char="►"/>
              <a:defRPr b="0" i="0" sz="2000" u="none" cap="none" strike="noStrike">
                <a:solidFill>
                  <a:schemeClr val="dk1"/>
                </a:solidFill>
                <a:latin typeface="Century Gothic"/>
                <a:ea typeface="Century Gothic"/>
                <a:cs typeface="Century Gothic"/>
                <a:sym typeface="Century Gothic"/>
              </a:defRPr>
            </a:lvl1pPr>
            <a:lvl2pPr indent="-320040" lvl="1" marL="914400" marR="0" rtl="0" algn="l">
              <a:spcBef>
                <a:spcPts val="1000"/>
              </a:spcBef>
              <a:spcAft>
                <a:spcPts val="0"/>
              </a:spcAft>
              <a:buClr>
                <a:srgbClr val="F7F7F7"/>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2pPr>
            <a:lvl3pPr indent="-309880" lvl="2" marL="1371600" marR="0" rtl="0" algn="l">
              <a:spcBef>
                <a:spcPts val="1000"/>
              </a:spcBef>
              <a:spcAft>
                <a:spcPts val="0"/>
              </a:spcAft>
              <a:buClr>
                <a:srgbClr val="F7F7F7"/>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3pPr>
            <a:lvl4pPr indent="-299719" lvl="3" marL="18288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4pPr>
            <a:lvl5pPr indent="-299720" lvl="4" marL="22860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5pPr>
            <a:lvl6pPr indent="-299720" lvl="5" marL="27432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6pPr>
            <a:lvl7pPr indent="-299720" lvl="6" marL="32004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7pPr>
            <a:lvl8pPr indent="-299720" lvl="7" marL="36576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8pPr>
            <a:lvl9pPr indent="-299720" lvl="8" marL="4114800" marR="0" rtl="0" algn="l">
              <a:spcBef>
                <a:spcPts val="1000"/>
              </a:spcBef>
              <a:spcAft>
                <a:spcPts val="0"/>
              </a:spcAft>
              <a:buClr>
                <a:srgbClr val="F7F7F7"/>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52" name="Google Shape;152;p1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53" name="Google Shape;153;p1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54" name="Google Shape;154;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rgbClr val="888888"/>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rgbClr val="888888"/>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rgbClr val="888888"/>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rgbClr val="888888"/>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rgbClr val="888888"/>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rgbClr val="888888"/>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rgbClr val="888888"/>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rgbClr val="888888"/>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rgbClr val="888888"/>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7" r:id="rId6"/>
  </p:sldLayoutIdLst>
  <p:transition spd="slow">
    <p:wheel spokes="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4.png"/><Relationship Id="rId7" Type="http://schemas.openxmlformats.org/officeDocument/2006/relationships/image" Target="../media/image3.png"/><Relationship Id="rId8"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
          <p:cNvSpPr txBox="1"/>
          <p:nvPr>
            <p:ph type="ctrTitle"/>
          </p:nvPr>
        </p:nvSpPr>
        <p:spPr>
          <a:xfrm>
            <a:off x="187890" y="590007"/>
            <a:ext cx="8716028" cy="3775902"/>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rgbClr val="00B0F0"/>
              </a:buClr>
              <a:buSzPts val="4000"/>
              <a:buFont typeface="Century Gothic"/>
              <a:buNone/>
            </a:pPr>
            <a:r>
              <a:rPr lang="en-US" sz="4000" cap="none">
                <a:solidFill>
                  <a:srgbClr val="00B0F0"/>
                </a:solidFill>
              </a:rPr>
              <a:t>MULTI MODAL APPROACH OF SPEECH EMOTION RECOGNITION USING MULTI LEVEL MULTI HEAD FUSION ATTENTION BASED RNN</a:t>
            </a:r>
            <a:endParaRPr sz="4000" cap="none">
              <a:solidFill>
                <a:srgbClr val="00B0F0"/>
              </a:solidFill>
            </a:endParaRPr>
          </a:p>
          <a:p>
            <a:pPr indent="0" lvl="0" marL="0" rtl="0" algn="l">
              <a:spcBef>
                <a:spcPts val="0"/>
              </a:spcBef>
              <a:spcAft>
                <a:spcPts val="0"/>
              </a:spcAft>
              <a:buClr>
                <a:schemeClr val="lt2"/>
              </a:buClr>
              <a:buSzPts val="4000"/>
              <a:buFont typeface="Century Gothic"/>
              <a:buNone/>
            </a:pPr>
            <a:r>
              <a:t/>
            </a:r>
            <a:endParaRPr sz="4000" cap="none">
              <a:solidFill>
                <a:srgbClr val="00B0F0"/>
              </a:solidFill>
            </a:endParaRPr>
          </a:p>
          <a:p>
            <a:pPr indent="0" lvl="0" marL="0" rtl="0" algn="l">
              <a:spcBef>
                <a:spcPts val="0"/>
              </a:spcBef>
              <a:spcAft>
                <a:spcPts val="0"/>
              </a:spcAft>
              <a:buClr>
                <a:schemeClr val="lt2"/>
              </a:buClr>
              <a:buSzPts val="4000"/>
              <a:buFont typeface="Century Gothic"/>
              <a:buNone/>
            </a:pPr>
            <a:r>
              <a:t/>
            </a:r>
            <a:endParaRPr sz="4000" cap="none">
              <a:solidFill>
                <a:srgbClr val="00B0F0"/>
              </a:solidFill>
            </a:endParaRPr>
          </a:p>
        </p:txBody>
      </p:sp>
      <p:sp>
        <p:nvSpPr>
          <p:cNvPr id="166" name="Google Shape;166;p1"/>
          <p:cNvSpPr txBox="1"/>
          <p:nvPr>
            <p:ph idx="1" type="subTitle"/>
          </p:nvPr>
        </p:nvSpPr>
        <p:spPr>
          <a:xfrm>
            <a:off x="79805" y="3419072"/>
            <a:ext cx="12813110" cy="327400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950"/>
              <a:buNone/>
            </a:pPr>
            <a:r>
              <a:rPr lang="en-US" sz="1187">
                <a:solidFill>
                  <a:srgbClr val="FFFF00"/>
                </a:solidFill>
              </a:rPr>
              <a:t>AUTHORS:                                                                                     </a:t>
            </a:r>
            <a:endParaRPr sz="1187">
              <a:solidFill>
                <a:srgbClr val="FFFF00"/>
              </a:solidFill>
            </a:endParaRPr>
          </a:p>
          <a:p>
            <a:pPr indent="0" lvl="0" marL="0" rtl="0" algn="l">
              <a:lnSpc>
                <a:spcPct val="80000"/>
              </a:lnSpc>
              <a:spcBef>
                <a:spcPts val="837"/>
              </a:spcBef>
              <a:spcAft>
                <a:spcPts val="0"/>
              </a:spcAft>
              <a:buSzPts val="950"/>
              <a:buNone/>
            </a:pPr>
            <a:r>
              <a:rPr lang="en-US" sz="1187">
                <a:solidFill>
                  <a:srgbClr val="FFFF00"/>
                </a:solidFill>
              </a:rPr>
              <a:t>1.NGOC-HUYNH HO</a:t>
            </a:r>
            <a:br>
              <a:rPr lang="en-US" sz="1187"/>
            </a:br>
            <a:r>
              <a:rPr lang="en-US" sz="1187">
                <a:solidFill>
                  <a:srgbClr val="FFFF00"/>
                </a:solidFill>
              </a:rPr>
              <a:t>2.HYUNG-JEONG YANG</a:t>
            </a:r>
            <a:endParaRPr/>
          </a:p>
          <a:p>
            <a:pPr indent="0" lvl="0" marL="0" rtl="0" algn="l">
              <a:lnSpc>
                <a:spcPct val="80000"/>
              </a:lnSpc>
              <a:spcBef>
                <a:spcPts val="837"/>
              </a:spcBef>
              <a:spcAft>
                <a:spcPts val="0"/>
              </a:spcAft>
              <a:buSzPts val="950"/>
              <a:buNone/>
            </a:pPr>
            <a:r>
              <a:rPr lang="en-US" sz="1187">
                <a:solidFill>
                  <a:srgbClr val="FFFF00"/>
                </a:solidFill>
              </a:rPr>
              <a:t>3.SOO-HYUNG KIM</a:t>
            </a:r>
            <a:br>
              <a:rPr lang="en-US" sz="1187"/>
            </a:br>
            <a:r>
              <a:rPr lang="en-US" sz="1187">
                <a:solidFill>
                  <a:srgbClr val="FFFF00"/>
                </a:solidFill>
              </a:rPr>
              <a:t>4.GUEESANG LEE</a:t>
            </a:r>
            <a:endParaRPr sz="1187">
              <a:solidFill>
                <a:srgbClr val="FFFF00"/>
              </a:solidFill>
            </a:endParaRPr>
          </a:p>
          <a:p>
            <a:pPr indent="0" lvl="0" marL="0" rtl="0" algn="l">
              <a:lnSpc>
                <a:spcPct val="80000"/>
              </a:lnSpc>
              <a:spcBef>
                <a:spcPts val="1600"/>
              </a:spcBef>
              <a:spcAft>
                <a:spcPts val="0"/>
              </a:spcAft>
              <a:buSzPts val="950"/>
              <a:buNone/>
            </a:pPr>
            <a:r>
              <a:rPr lang="en-US" sz="1187">
                <a:solidFill>
                  <a:srgbClr val="FFFF00"/>
                </a:solidFill>
              </a:rPr>
              <a:t>PUBLISHED ON:30TH MARCH 2020</a:t>
            </a:r>
            <a:endParaRPr/>
          </a:p>
          <a:p>
            <a:pPr indent="0" lvl="0" marL="0" rtl="0" algn="l">
              <a:lnSpc>
                <a:spcPct val="80000"/>
              </a:lnSpc>
              <a:spcBef>
                <a:spcPts val="1000"/>
              </a:spcBef>
              <a:spcAft>
                <a:spcPts val="0"/>
              </a:spcAft>
              <a:buSzPts val="950"/>
              <a:buNone/>
            </a:pPr>
            <a:r>
              <a:rPr lang="en-US" sz="1187">
                <a:solidFill>
                  <a:srgbClr val="FFFF00"/>
                </a:solidFill>
              </a:rPr>
              <a:t>DEPARTMENT OF ELECTRONICS AND COMPUTER ENGINEERING, CHONNAM NATIONAL UNIVERSITY, GWANGJU 61186, SOUTH KOREA</a:t>
            </a:r>
            <a:endParaRPr/>
          </a:p>
          <a:p>
            <a:pPr indent="0" lvl="0" marL="0" rtl="0" algn="l">
              <a:lnSpc>
                <a:spcPct val="80000"/>
              </a:lnSpc>
              <a:spcBef>
                <a:spcPts val="1000"/>
              </a:spcBef>
              <a:spcAft>
                <a:spcPts val="0"/>
              </a:spcAft>
              <a:buSzPts val="950"/>
              <a:buNone/>
            </a:pPr>
            <a:r>
              <a:t/>
            </a:r>
            <a:endParaRPr sz="1187">
              <a:solidFill>
                <a:srgbClr val="FFFF00"/>
              </a:solidFill>
            </a:endParaRPr>
          </a:p>
          <a:p>
            <a:pPr indent="0" lvl="0" marL="0" rtl="0" algn="l">
              <a:lnSpc>
                <a:spcPct val="80000"/>
              </a:lnSpc>
              <a:spcBef>
                <a:spcPts val="1000"/>
              </a:spcBef>
              <a:spcAft>
                <a:spcPts val="0"/>
              </a:spcAft>
              <a:buSzPts val="988"/>
              <a:buNone/>
            </a:pPr>
            <a:r>
              <a:rPr lang="en-US" sz="1235">
                <a:solidFill>
                  <a:srgbClr val="00B0F0"/>
                </a:solidFill>
              </a:rPr>
              <a:t>OUR TEAM:</a:t>
            </a:r>
            <a:endParaRPr/>
          </a:p>
          <a:p>
            <a:pPr indent="0" lvl="0" marL="0" rtl="0" algn="l">
              <a:lnSpc>
                <a:spcPct val="80000"/>
              </a:lnSpc>
              <a:spcBef>
                <a:spcPts val="1000"/>
              </a:spcBef>
              <a:spcAft>
                <a:spcPts val="0"/>
              </a:spcAft>
              <a:buSzPts val="988"/>
              <a:buNone/>
            </a:pPr>
            <a:r>
              <a:rPr lang="en-US" sz="1235">
                <a:solidFill>
                  <a:srgbClr val="00B0F0"/>
                </a:solidFill>
              </a:rPr>
              <a:t>BOTTA PRUDHVEE RAJ-1806054</a:t>
            </a:r>
            <a:endParaRPr/>
          </a:p>
          <a:p>
            <a:pPr indent="0" lvl="0" marL="0" rtl="0" algn="l">
              <a:lnSpc>
                <a:spcPct val="80000"/>
              </a:lnSpc>
              <a:spcBef>
                <a:spcPts val="1000"/>
              </a:spcBef>
              <a:spcAft>
                <a:spcPts val="0"/>
              </a:spcAft>
              <a:buSzPts val="988"/>
              <a:buNone/>
            </a:pPr>
            <a:r>
              <a:rPr lang="en-US" sz="1235">
                <a:solidFill>
                  <a:srgbClr val="00B0F0"/>
                </a:solidFill>
              </a:rPr>
              <a:t>PRATTIPATI KRISHNA KUMAR-1806114</a:t>
            </a:r>
            <a:endParaRPr/>
          </a:p>
          <a:p>
            <a:pPr indent="0" lvl="0" marL="0" rtl="0" algn="l">
              <a:lnSpc>
                <a:spcPct val="80000"/>
              </a:lnSpc>
              <a:spcBef>
                <a:spcPts val="1000"/>
              </a:spcBef>
              <a:spcAft>
                <a:spcPts val="0"/>
              </a:spcAft>
              <a:buSzPts val="988"/>
              <a:buNone/>
            </a:pPr>
            <a:r>
              <a:rPr lang="en-US" sz="1235">
                <a:solidFill>
                  <a:srgbClr val="00B0F0"/>
                </a:solidFill>
              </a:rPr>
              <a:t>PADALA SHASHANK-1806119</a:t>
            </a:r>
            <a:endParaRPr/>
          </a:p>
        </p:txBody>
      </p:sp>
    </p:spTree>
  </p:cSld>
  <p:clrMapOvr>
    <a:masterClrMapping/>
  </p:clrMapOvr>
  <p:transition spd="slow">
    <p:wheel spokes="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8" name="Shape 248"/>
        <p:cNvGrpSpPr/>
        <p:nvPr/>
      </p:nvGrpSpPr>
      <p:grpSpPr>
        <a:xfrm>
          <a:off x="0" y="0"/>
          <a:ext cx="0" cy="0"/>
          <a:chOff x="0" y="0"/>
          <a:chExt cx="0" cy="0"/>
        </a:xfrm>
      </p:grpSpPr>
      <p:pic>
        <p:nvPicPr>
          <p:cNvPr id="249" name="Google Shape;249;p10"/>
          <p:cNvPicPr preferRelativeResize="0"/>
          <p:nvPr/>
        </p:nvPicPr>
        <p:blipFill rotWithShape="1">
          <a:blip r:embed="rId4">
            <a:alphaModFix/>
          </a:blip>
          <a:srcRect b="0" l="3613" r="0" t="0"/>
          <a:stretch/>
        </p:blipFill>
        <p:spPr>
          <a:xfrm>
            <a:off x="0" y="2669685"/>
            <a:ext cx="4037012" cy="4188315"/>
          </a:xfrm>
          <a:prstGeom prst="rect">
            <a:avLst/>
          </a:prstGeom>
          <a:noFill/>
          <a:ln>
            <a:noFill/>
          </a:ln>
        </p:spPr>
      </p:pic>
      <p:pic>
        <p:nvPicPr>
          <p:cNvPr id="250" name="Google Shape;250;p10"/>
          <p:cNvPicPr preferRelativeResize="0"/>
          <p:nvPr/>
        </p:nvPicPr>
        <p:blipFill rotWithShape="1">
          <a:blip r:embed="rId5">
            <a:alphaModFix/>
          </a:blip>
          <a:srcRect b="0" l="35640" r="0" t="0"/>
          <a:stretch/>
        </p:blipFill>
        <p:spPr>
          <a:xfrm>
            <a:off x="0" y="2892347"/>
            <a:ext cx="1522412" cy="2365453"/>
          </a:xfrm>
          <a:prstGeom prst="rect">
            <a:avLst/>
          </a:prstGeom>
          <a:noFill/>
          <a:ln>
            <a:noFill/>
          </a:ln>
        </p:spPr>
      </p:pic>
      <p:sp>
        <p:nvSpPr>
          <p:cNvPr id="251" name="Google Shape;251;p10"/>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2" name="Google Shape;252;p10"/>
          <p:cNvPicPr preferRelativeResize="0"/>
          <p:nvPr/>
        </p:nvPicPr>
        <p:blipFill rotWithShape="1">
          <a:blip r:embed="rId6">
            <a:alphaModFix/>
          </a:blip>
          <a:srcRect b="0" l="0" r="0" t="28812"/>
          <a:stretch/>
        </p:blipFill>
        <p:spPr>
          <a:xfrm>
            <a:off x="7999412" y="0"/>
            <a:ext cx="1603387" cy="1141407"/>
          </a:xfrm>
          <a:prstGeom prst="rect">
            <a:avLst/>
          </a:prstGeom>
          <a:noFill/>
          <a:ln>
            <a:noFill/>
          </a:ln>
        </p:spPr>
      </p:pic>
      <p:pic>
        <p:nvPicPr>
          <p:cNvPr id="253" name="Google Shape;253;p10"/>
          <p:cNvPicPr preferRelativeResize="0"/>
          <p:nvPr/>
        </p:nvPicPr>
        <p:blipFill rotWithShape="1">
          <a:blip r:embed="rId7">
            <a:alphaModFix/>
          </a:blip>
          <a:srcRect b="23320" l="0" r="0" t="0"/>
          <a:stretch/>
        </p:blipFill>
        <p:spPr>
          <a:xfrm>
            <a:off x="8605878" y="6096000"/>
            <a:ext cx="993734" cy="762000"/>
          </a:xfrm>
          <a:prstGeom prst="rect">
            <a:avLst/>
          </a:prstGeom>
          <a:noFill/>
          <a:ln>
            <a:noFill/>
          </a:ln>
        </p:spPr>
      </p:pic>
      <p:sp>
        <p:nvSpPr>
          <p:cNvPr id="254" name="Google Shape;254;p1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0"/>
          <p:cNvSpPr txBox="1"/>
          <p:nvPr>
            <p:ph type="title"/>
          </p:nvPr>
        </p:nvSpPr>
        <p:spPr>
          <a:xfrm>
            <a:off x="6412432" y="1938402"/>
            <a:ext cx="5003252" cy="2097856"/>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rgbClr val="FFFF00"/>
              </a:buClr>
              <a:buSzPts val="6000"/>
              <a:buFont typeface="Century Gothic"/>
              <a:buNone/>
            </a:pPr>
            <a:r>
              <a:rPr b="0" i="0" lang="en-US" sz="6000">
                <a:solidFill>
                  <a:srgbClr val="FFFF00"/>
                </a:solidFill>
                <a:latin typeface="Century Gothic"/>
                <a:ea typeface="Century Gothic"/>
                <a:cs typeface="Century Gothic"/>
                <a:sym typeface="Century Gothic"/>
              </a:rPr>
              <a:t>THANK YOU</a:t>
            </a:r>
            <a:endParaRPr b="0" i="0" sz="6000">
              <a:solidFill>
                <a:srgbClr val="FFFF00"/>
              </a:solidFill>
              <a:latin typeface="Century Gothic"/>
              <a:ea typeface="Century Gothic"/>
              <a:cs typeface="Century Gothic"/>
              <a:sym typeface="Century Gothic"/>
            </a:endParaRPr>
          </a:p>
        </p:txBody>
      </p:sp>
      <p:pic>
        <p:nvPicPr>
          <p:cNvPr descr="Handshake" id="256" name="Google Shape;256;p10"/>
          <p:cNvPicPr preferRelativeResize="0"/>
          <p:nvPr/>
        </p:nvPicPr>
        <p:blipFill rotWithShape="1">
          <a:blip r:embed="rId8">
            <a:alphaModFix/>
          </a:blip>
          <a:srcRect b="0" l="0" r="0" t="0"/>
          <a:stretch/>
        </p:blipFill>
        <p:spPr>
          <a:xfrm>
            <a:off x="-3324" y="797434"/>
            <a:ext cx="5450557" cy="5450557"/>
          </a:xfrm>
          <a:prstGeom prst="rect">
            <a:avLst/>
          </a:prstGeom>
          <a:noFill/>
          <a:ln>
            <a:noFill/>
          </a:ln>
        </p:spPr>
      </p:pic>
    </p:spTree>
  </p:cSld>
  <p:clrMapOvr>
    <a:masterClrMapping/>
  </p:clrMapOvr>
  <p:transition spd="slow">
    <p:wheel spokes="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72" name="Google Shape;172;p2"/>
          <p:cNvSpPr/>
          <p:nvPr/>
        </p:nvSpPr>
        <p:spPr>
          <a:xfrm>
            <a:off x="0" y="0"/>
            <a:ext cx="12188952"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cxnSp>
        <p:nvCxnSpPr>
          <p:cNvPr id="173" name="Google Shape;173;p2"/>
          <p:cNvCxnSpPr/>
          <p:nvPr/>
        </p:nvCxnSpPr>
        <p:spPr>
          <a:xfrm>
            <a:off x="4654295" y="1828800"/>
            <a:ext cx="0" cy="3200400"/>
          </a:xfrm>
          <a:prstGeom prst="straightConnector1">
            <a:avLst/>
          </a:prstGeom>
          <a:noFill/>
          <a:ln cap="flat" cmpd="sng" w="19050">
            <a:solidFill>
              <a:srgbClr val="4CB9C3"/>
            </a:solidFill>
            <a:prstDash val="solid"/>
            <a:round/>
            <a:headEnd len="sm" w="sm" type="none"/>
            <a:tailEnd len="sm" w="sm" type="none"/>
          </a:ln>
        </p:spPr>
      </p:cxnSp>
      <p:pic>
        <p:nvPicPr>
          <p:cNvPr id="174" name="Google Shape;174;p2"/>
          <p:cNvPicPr preferRelativeResize="0"/>
          <p:nvPr/>
        </p:nvPicPr>
        <p:blipFill rotWithShape="1">
          <a:blip r:embed="rId4">
            <a:alphaModFix/>
          </a:blip>
          <a:srcRect b="23320" l="0" r="0" t="0"/>
          <a:stretch/>
        </p:blipFill>
        <p:spPr>
          <a:xfrm>
            <a:off x="8605878" y="6228080"/>
            <a:ext cx="993734" cy="762000"/>
          </a:xfrm>
          <a:prstGeom prst="rect">
            <a:avLst/>
          </a:prstGeom>
          <a:noFill/>
          <a:ln>
            <a:noFill/>
          </a:ln>
        </p:spPr>
      </p:pic>
      <p:sp>
        <p:nvSpPr>
          <p:cNvPr id="175" name="Google Shape;175;p2"/>
          <p:cNvSpPr/>
          <p:nvPr/>
        </p:nvSpPr>
        <p:spPr>
          <a:xfrm>
            <a:off x="-1588" y="0"/>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sp>
        <p:nvSpPr>
          <p:cNvPr id="176" name="Google Shape;176;p2"/>
          <p:cNvSpPr txBox="1"/>
          <p:nvPr>
            <p:ph type="title"/>
          </p:nvPr>
        </p:nvSpPr>
        <p:spPr>
          <a:xfrm>
            <a:off x="806195" y="804672"/>
            <a:ext cx="3521359" cy="5248656"/>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FFFF00"/>
              </a:buClr>
              <a:buSzPts val="4200"/>
              <a:buFont typeface="Century Gothic"/>
              <a:buNone/>
            </a:pPr>
            <a:r>
              <a:rPr lang="en-US">
                <a:solidFill>
                  <a:srgbClr val="FFFF00"/>
                </a:solidFill>
              </a:rPr>
              <a:t>PROBLEM STATEMENT:</a:t>
            </a:r>
            <a:endParaRPr/>
          </a:p>
        </p:txBody>
      </p:sp>
      <p:sp>
        <p:nvSpPr>
          <p:cNvPr id="177" name="Google Shape;177;p2"/>
          <p:cNvSpPr txBox="1"/>
          <p:nvPr>
            <p:ph idx="1" type="body"/>
          </p:nvPr>
        </p:nvSpPr>
        <p:spPr>
          <a:xfrm>
            <a:off x="4975861" y="804671"/>
            <a:ext cx="6399930" cy="5248657"/>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SzPts val="1600"/>
              <a:buNone/>
            </a:pPr>
            <a:r>
              <a:rPr lang="en-US"/>
              <a:t>Speech emotion recognition is a challenging but important task in human computer interaction(HCI). As technology and understanding of emotion are progressing, it is necessary to design robust and reliable emotion recognition systems that are suitable for real-world applications both to enhance analytical abilities supporting human decision making and to design human–machine interfaces (HMI) that assist efficient communication.</a:t>
            </a:r>
            <a:endParaRPr/>
          </a:p>
        </p:txBody>
      </p:sp>
    </p:spTree>
  </p:cSld>
  <p:clrMapOvr>
    <a:masterClrMapping/>
  </p:clrMapOvr>
  <p:transition spd="slow">
    <p:wheel spokes="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p3"/>
          <p:cNvSpPr/>
          <p:nvPr/>
        </p:nvSpPr>
        <p:spPr>
          <a:xfrm>
            <a:off x="0" y="0"/>
            <a:ext cx="12191999"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83" name="Google Shape;183;p3"/>
          <p:cNvSpPr txBox="1"/>
          <p:nvPr>
            <p:ph type="title"/>
          </p:nvPr>
        </p:nvSpPr>
        <p:spPr>
          <a:xfrm>
            <a:off x="648929" y="1063417"/>
            <a:ext cx="3505495" cy="4675396"/>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2F2F2"/>
              </a:buClr>
              <a:buSzPts val="4200"/>
              <a:buFont typeface="Century Gothic"/>
              <a:buNone/>
            </a:pPr>
            <a:r>
              <a:rPr b="1" lang="en-US">
                <a:solidFill>
                  <a:srgbClr val="F2F2F2"/>
                </a:solidFill>
              </a:rPr>
              <a:t>Quick Overview of the code</a:t>
            </a:r>
            <a:endParaRPr/>
          </a:p>
        </p:txBody>
      </p:sp>
      <p:sp>
        <p:nvSpPr>
          <p:cNvPr id="184" name="Google Shape;184;p3"/>
          <p:cNvSpPr/>
          <p:nvPr/>
        </p:nvSpPr>
        <p:spPr>
          <a:xfrm>
            <a:off x="4639056" y="0"/>
            <a:ext cx="7552944"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85" name="Google Shape;185;p3"/>
          <p:cNvSpPr/>
          <p:nvPr/>
        </p:nvSpPr>
        <p:spPr>
          <a:xfrm>
            <a:off x="5123688" y="484632"/>
            <a:ext cx="6584098" cy="5739187"/>
          </a:xfrm>
          <a:prstGeom prst="roundRect">
            <a:avLst>
              <a:gd fmla="val 0" name="adj"/>
            </a:avLst>
          </a:prstGeom>
          <a:solidFill>
            <a:schemeClr val="lt1"/>
          </a:solidFill>
          <a:ln cap="sq" cmpd="sng" w="12700">
            <a:solidFill>
              <a:srgbClr val="BFBFBF"/>
            </a:solidFill>
            <a:prstDash val="solid"/>
            <a:miter lim="800000"/>
            <a:headEnd len="sm" w="sm" type="none"/>
            <a:tailEnd len="sm" w="sm" type="none"/>
          </a:ln>
          <a:effectLst>
            <a:outerShdw blurRad="63500" rotWithShape="0" algn="tl" dir="5400000" dist="25400">
              <a:srgbClr val="000000">
                <a:alpha val="3882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86" name="Google Shape;186;p3"/>
          <p:cNvSpPr/>
          <p:nvPr/>
        </p:nvSpPr>
        <p:spPr>
          <a:xfrm>
            <a:off x="1044244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3"/>
          <p:cNvGrpSpPr/>
          <p:nvPr/>
        </p:nvGrpSpPr>
        <p:grpSpPr>
          <a:xfrm>
            <a:off x="5608638" y="1618066"/>
            <a:ext cx="5614987" cy="3467880"/>
            <a:chOff x="0" y="652866"/>
            <a:chExt cx="5614987" cy="3467880"/>
          </a:xfrm>
        </p:grpSpPr>
        <p:sp>
          <p:nvSpPr>
            <p:cNvPr id="188" name="Google Shape;188;p3"/>
            <p:cNvSpPr/>
            <p:nvPr/>
          </p:nvSpPr>
          <p:spPr>
            <a:xfrm>
              <a:off x="0" y="844746"/>
              <a:ext cx="5614987" cy="327600"/>
            </a:xfrm>
            <a:prstGeom prst="rect">
              <a:avLst/>
            </a:prstGeom>
            <a:solidFill>
              <a:schemeClr val="lt1">
                <a:alpha val="89803"/>
              </a:schemeClr>
            </a:solidFill>
            <a:ln cap="rnd" cmpd="sng" w="19050">
              <a:solidFill>
                <a:srgbClr val="52849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280749" y="652866"/>
              <a:ext cx="3930490" cy="383760"/>
            </a:xfrm>
            <a:prstGeom prst="roundRect">
              <a:avLst>
                <a:gd fmla="val 16667" name="adj"/>
              </a:avLst>
            </a:prstGeom>
            <a:solidFill>
              <a:srgbClr val="52849A"/>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txBox="1"/>
            <p:nvPr/>
          </p:nvSpPr>
          <p:spPr>
            <a:xfrm>
              <a:off x="299483" y="671600"/>
              <a:ext cx="3893022" cy="346292"/>
            </a:xfrm>
            <a:prstGeom prst="rect">
              <a:avLst/>
            </a:prstGeom>
            <a:noFill/>
            <a:ln>
              <a:noFill/>
            </a:ln>
          </p:spPr>
          <p:txBody>
            <a:bodyPr anchorCtr="0" anchor="ctr" bIns="0" lIns="148550" spcFirstLastPara="1" rIns="148550" wrap="square" tIns="0">
              <a:noAutofit/>
            </a:bodyPr>
            <a:lstStyle/>
            <a:p>
              <a:pPr indent="0" lvl="0" marL="0" marR="0" rtl="0" algn="l">
                <a:lnSpc>
                  <a:spcPct val="90000"/>
                </a:lnSpc>
                <a:spcBef>
                  <a:spcPts val="0"/>
                </a:spcBef>
                <a:spcAft>
                  <a:spcPts val="0"/>
                </a:spcAft>
                <a:buClr>
                  <a:schemeClr val="lt1"/>
                </a:buClr>
                <a:buSzPts val="1300"/>
                <a:buFont typeface="Century Gothic"/>
                <a:buNone/>
              </a:pPr>
              <a:r>
                <a:rPr b="0" i="0" lang="en-US" sz="1300" u="none" cap="none" strike="noStrike">
                  <a:solidFill>
                    <a:schemeClr val="lt1"/>
                  </a:solidFill>
                  <a:latin typeface="Century Gothic"/>
                  <a:ea typeface="Century Gothic"/>
                  <a:cs typeface="Century Gothic"/>
                  <a:sym typeface="Century Gothic"/>
                </a:rPr>
                <a:t>1.Preprocessing of text by using BERT</a:t>
              </a:r>
              <a:endParaRPr b="0" i="0" sz="1300" u="none" cap="none" strike="noStrike">
                <a:solidFill>
                  <a:schemeClr val="lt1"/>
                </a:solidFill>
                <a:latin typeface="Century Gothic"/>
                <a:ea typeface="Century Gothic"/>
                <a:cs typeface="Century Gothic"/>
                <a:sym typeface="Century Gothic"/>
              </a:endParaRPr>
            </a:p>
          </p:txBody>
        </p:sp>
        <p:sp>
          <p:nvSpPr>
            <p:cNvPr id="191" name="Google Shape;191;p3"/>
            <p:cNvSpPr/>
            <p:nvPr/>
          </p:nvSpPr>
          <p:spPr>
            <a:xfrm>
              <a:off x="0" y="1434426"/>
              <a:ext cx="5614987" cy="327600"/>
            </a:xfrm>
            <a:prstGeom prst="rect">
              <a:avLst/>
            </a:prstGeom>
            <a:solidFill>
              <a:schemeClr val="lt1">
                <a:alpha val="89803"/>
              </a:schemeClr>
            </a:solidFill>
            <a:ln cap="rnd" cmpd="sng" w="19050">
              <a:solidFill>
                <a:srgbClr val="536C9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280749" y="1242546"/>
              <a:ext cx="3930490" cy="383760"/>
            </a:xfrm>
            <a:prstGeom prst="roundRect">
              <a:avLst>
                <a:gd fmla="val 16667" name="adj"/>
              </a:avLst>
            </a:prstGeom>
            <a:solidFill>
              <a:srgbClr val="536C9A"/>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txBox="1"/>
            <p:nvPr/>
          </p:nvSpPr>
          <p:spPr>
            <a:xfrm>
              <a:off x="299483" y="1261280"/>
              <a:ext cx="3893022" cy="346292"/>
            </a:xfrm>
            <a:prstGeom prst="rect">
              <a:avLst/>
            </a:prstGeom>
            <a:noFill/>
            <a:ln>
              <a:noFill/>
            </a:ln>
          </p:spPr>
          <p:txBody>
            <a:bodyPr anchorCtr="0" anchor="ctr" bIns="0" lIns="148550" spcFirstLastPara="1" rIns="148550" wrap="square" tIns="0">
              <a:noAutofit/>
            </a:bodyPr>
            <a:lstStyle/>
            <a:p>
              <a:pPr indent="0" lvl="0" marL="0" marR="0" rtl="0" algn="l">
                <a:lnSpc>
                  <a:spcPct val="90000"/>
                </a:lnSpc>
                <a:spcBef>
                  <a:spcPts val="0"/>
                </a:spcBef>
                <a:spcAft>
                  <a:spcPts val="0"/>
                </a:spcAft>
                <a:buClr>
                  <a:schemeClr val="lt1"/>
                </a:buClr>
                <a:buSzPts val="1300"/>
                <a:buFont typeface="Century Gothic"/>
                <a:buNone/>
              </a:pPr>
              <a:r>
                <a:rPr b="0" i="0" lang="en-US" sz="1300" u="none" cap="none" strike="noStrike">
                  <a:solidFill>
                    <a:schemeClr val="lt1"/>
                  </a:solidFill>
                  <a:latin typeface="Century Gothic"/>
                  <a:ea typeface="Century Gothic"/>
                  <a:cs typeface="Century Gothic"/>
                  <a:sym typeface="Century Gothic"/>
                </a:rPr>
                <a:t>2.Preprocessing of Audio using librosa</a:t>
              </a:r>
              <a:endParaRPr b="0" i="0" sz="1300" u="none" cap="none" strike="noStrike">
                <a:solidFill>
                  <a:schemeClr val="lt1"/>
                </a:solidFill>
                <a:latin typeface="Century Gothic"/>
                <a:ea typeface="Century Gothic"/>
                <a:cs typeface="Century Gothic"/>
                <a:sym typeface="Century Gothic"/>
              </a:endParaRPr>
            </a:p>
          </p:txBody>
        </p:sp>
        <p:sp>
          <p:nvSpPr>
            <p:cNvPr id="194" name="Google Shape;194;p3"/>
            <p:cNvSpPr/>
            <p:nvPr/>
          </p:nvSpPr>
          <p:spPr>
            <a:xfrm>
              <a:off x="0" y="2024106"/>
              <a:ext cx="5614987" cy="327600"/>
            </a:xfrm>
            <a:prstGeom prst="rect">
              <a:avLst/>
            </a:prstGeom>
            <a:solidFill>
              <a:schemeClr val="lt1">
                <a:alpha val="89803"/>
              </a:schemeClr>
            </a:solidFill>
            <a:ln cap="rnd" cmpd="sng" w="19050">
              <a:solidFill>
                <a:srgbClr val="57559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280749" y="1832226"/>
              <a:ext cx="3930490" cy="383760"/>
            </a:xfrm>
            <a:prstGeom prst="roundRect">
              <a:avLst>
                <a:gd fmla="val 16667" name="adj"/>
              </a:avLst>
            </a:prstGeom>
            <a:solidFill>
              <a:srgbClr val="57559B"/>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txBox="1"/>
            <p:nvPr/>
          </p:nvSpPr>
          <p:spPr>
            <a:xfrm>
              <a:off x="299483" y="1850960"/>
              <a:ext cx="3893022" cy="346292"/>
            </a:xfrm>
            <a:prstGeom prst="rect">
              <a:avLst/>
            </a:prstGeom>
            <a:noFill/>
            <a:ln>
              <a:noFill/>
            </a:ln>
          </p:spPr>
          <p:txBody>
            <a:bodyPr anchorCtr="0" anchor="ctr" bIns="0" lIns="148550" spcFirstLastPara="1" rIns="148550" wrap="square" tIns="0">
              <a:noAutofit/>
            </a:bodyPr>
            <a:lstStyle/>
            <a:p>
              <a:pPr indent="0" lvl="0" marL="0" marR="0" rtl="0" algn="l">
                <a:lnSpc>
                  <a:spcPct val="90000"/>
                </a:lnSpc>
                <a:spcBef>
                  <a:spcPts val="0"/>
                </a:spcBef>
                <a:spcAft>
                  <a:spcPts val="0"/>
                </a:spcAft>
                <a:buClr>
                  <a:schemeClr val="lt1"/>
                </a:buClr>
                <a:buSzPts val="1300"/>
                <a:buFont typeface="Century Gothic"/>
                <a:buNone/>
              </a:pPr>
              <a:r>
                <a:rPr b="0" i="0" lang="en-US" sz="1300" u="none" cap="none" strike="noStrike">
                  <a:solidFill>
                    <a:schemeClr val="lt1"/>
                  </a:solidFill>
                  <a:latin typeface="Century Gothic"/>
                  <a:ea typeface="Century Gothic"/>
                  <a:cs typeface="Century Gothic"/>
                  <a:sym typeface="Century Gothic"/>
                </a:rPr>
                <a:t>3.Self Attention for Both audio and text data</a:t>
              </a:r>
              <a:endParaRPr b="0" i="0" sz="1300" u="none" cap="none" strike="noStrike">
                <a:solidFill>
                  <a:schemeClr val="lt1"/>
                </a:solidFill>
                <a:latin typeface="Century Gothic"/>
                <a:ea typeface="Century Gothic"/>
                <a:cs typeface="Century Gothic"/>
                <a:sym typeface="Century Gothic"/>
              </a:endParaRPr>
            </a:p>
          </p:txBody>
        </p:sp>
        <p:sp>
          <p:nvSpPr>
            <p:cNvPr id="197" name="Google Shape;197;p3"/>
            <p:cNvSpPr/>
            <p:nvPr/>
          </p:nvSpPr>
          <p:spPr>
            <a:xfrm>
              <a:off x="0" y="2613786"/>
              <a:ext cx="5614987" cy="327600"/>
            </a:xfrm>
            <a:prstGeom prst="rect">
              <a:avLst/>
            </a:prstGeom>
            <a:solidFill>
              <a:schemeClr val="lt1">
                <a:alpha val="89803"/>
              </a:schemeClr>
            </a:solidFill>
            <a:ln cap="rnd" cmpd="sng" w="19050">
              <a:solidFill>
                <a:srgbClr val="6F58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280749" y="2421906"/>
              <a:ext cx="3930490" cy="383760"/>
            </a:xfrm>
            <a:prstGeom prst="roundRect">
              <a:avLst>
                <a:gd fmla="val 16667" name="adj"/>
              </a:avLst>
            </a:prstGeom>
            <a:solidFill>
              <a:srgbClr val="6F589C"/>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txBox="1"/>
            <p:nvPr/>
          </p:nvSpPr>
          <p:spPr>
            <a:xfrm>
              <a:off x="299483" y="2440640"/>
              <a:ext cx="3893022" cy="346292"/>
            </a:xfrm>
            <a:prstGeom prst="rect">
              <a:avLst/>
            </a:prstGeom>
            <a:noFill/>
            <a:ln>
              <a:noFill/>
            </a:ln>
          </p:spPr>
          <p:txBody>
            <a:bodyPr anchorCtr="0" anchor="ctr" bIns="0" lIns="148550" spcFirstLastPara="1" rIns="148550" wrap="square" tIns="0">
              <a:noAutofit/>
            </a:bodyPr>
            <a:lstStyle/>
            <a:p>
              <a:pPr indent="0" lvl="0" marL="0" marR="0" rtl="0" algn="l">
                <a:lnSpc>
                  <a:spcPct val="90000"/>
                </a:lnSpc>
                <a:spcBef>
                  <a:spcPts val="0"/>
                </a:spcBef>
                <a:spcAft>
                  <a:spcPts val="0"/>
                </a:spcAft>
                <a:buClr>
                  <a:schemeClr val="lt1"/>
                </a:buClr>
                <a:buSzPts val="1300"/>
                <a:buFont typeface="Century Gothic"/>
                <a:buNone/>
              </a:pPr>
              <a:r>
                <a:rPr b="0" i="0" lang="en-US" sz="1300" u="none" cap="none" strike="noStrike">
                  <a:solidFill>
                    <a:schemeClr val="lt1"/>
                  </a:solidFill>
                  <a:latin typeface="Century Gothic"/>
                  <a:ea typeface="Century Gothic"/>
                  <a:cs typeface="Century Gothic"/>
                  <a:sym typeface="Century Gothic"/>
                </a:rPr>
                <a:t>4.Multi Head Attention </a:t>
              </a:r>
              <a:endParaRPr b="0" i="0" sz="1300" u="none" cap="none" strike="noStrike">
                <a:solidFill>
                  <a:schemeClr val="lt1"/>
                </a:solidFill>
                <a:latin typeface="Century Gothic"/>
                <a:ea typeface="Century Gothic"/>
                <a:cs typeface="Century Gothic"/>
                <a:sym typeface="Century Gothic"/>
              </a:endParaRPr>
            </a:p>
          </p:txBody>
        </p:sp>
        <p:sp>
          <p:nvSpPr>
            <p:cNvPr id="200" name="Google Shape;200;p3"/>
            <p:cNvSpPr/>
            <p:nvPr/>
          </p:nvSpPr>
          <p:spPr>
            <a:xfrm>
              <a:off x="0" y="3203466"/>
              <a:ext cx="5614987" cy="327600"/>
            </a:xfrm>
            <a:prstGeom prst="rect">
              <a:avLst/>
            </a:prstGeom>
            <a:solidFill>
              <a:schemeClr val="lt1">
                <a:alpha val="89803"/>
              </a:schemeClr>
            </a:solidFill>
            <a:ln cap="rnd" cmpd="sng" w="19050">
              <a:solidFill>
                <a:srgbClr val="895A9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280749" y="3011586"/>
              <a:ext cx="3930490" cy="383760"/>
            </a:xfrm>
            <a:prstGeom prst="roundRect">
              <a:avLst>
                <a:gd fmla="val 16667" name="adj"/>
              </a:avLst>
            </a:prstGeom>
            <a:solidFill>
              <a:srgbClr val="895A9D"/>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txBox="1"/>
            <p:nvPr/>
          </p:nvSpPr>
          <p:spPr>
            <a:xfrm>
              <a:off x="299483" y="3030320"/>
              <a:ext cx="3893022" cy="346292"/>
            </a:xfrm>
            <a:prstGeom prst="rect">
              <a:avLst/>
            </a:prstGeom>
            <a:noFill/>
            <a:ln>
              <a:noFill/>
            </a:ln>
          </p:spPr>
          <p:txBody>
            <a:bodyPr anchorCtr="0" anchor="ctr" bIns="0" lIns="148550" spcFirstLastPara="1" rIns="148550" wrap="square" tIns="0">
              <a:noAutofit/>
            </a:bodyPr>
            <a:lstStyle/>
            <a:p>
              <a:pPr indent="0" lvl="0" marL="0" marR="0" rtl="0" algn="l">
                <a:lnSpc>
                  <a:spcPct val="90000"/>
                </a:lnSpc>
                <a:spcBef>
                  <a:spcPts val="0"/>
                </a:spcBef>
                <a:spcAft>
                  <a:spcPts val="0"/>
                </a:spcAft>
                <a:buClr>
                  <a:schemeClr val="lt1"/>
                </a:buClr>
                <a:buSzPts val="1300"/>
                <a:buFont typeface="Century Gothic"/>
                <a:buNone/>
              </a:pPr>
              <a:r>
                <a:rPr b="0" i="0" lang="en-US" sz="1300" u="none" cap="none" strike="noStrike">
                  <a:solidFill>
                    <a:schemeClr val="lt1"/>
                  </a:solidFill>
                  <a:latin typeface="Century Gothic"/>
                  <a:ea typeface="Century Gothic"/>
                  <a:cs typeface="Century Gothic"/>
                  <a:sym typeface="Century Gothic"/>
                </a:rPr>
                <a:t>5.Dense Layers </a:t>
              </a:r>
              <a:endParaRPr b="0" i="0" sz="1300" u="none" cap="none" strike="noStrike">
                <a:solidFill>
                  <a:schemeClr val="lt1"/>
                </a:solidFill>
                <a:latin typeface="Century Gothic"/>
                <a:ea typeface="Century Gothic"/>
                <a:cs typeface="Century Gothic"/>
                <a:sym typeface="Century Gothic"/>
              </a:endParaRPr>
            </a:p>
          </p:txBody>
        </p:sp>
        <p:sp>
          <p:nvSpPr>
            <p:cNvPr id="203" name="Google Shape;203;p3"/>
            <p:cNvSpPr/>
            <p:nvPr/>
          </p:nvSpPr>
          <p:spPr>
            <a:xfrm>
              <a:off x="0" y="3793146"/>
              <a:ext cx="5614987" cy="327600"/>
            </a:xfrm>
            <a:prstGeom prst="rect">
              <a:avLst/>
            </a:prstGeom>
            <a:solidFill>
              <a:schemeClr val="lt1">
                <a:alpha val="89803"/>
              </a:schemeClr>
            </a:solidFill>
            <a:ln cap="rnd" cmpd="sng" w="19050">
              <a:solidFill>
                <a:srgbClr val="9D5C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280749" y="3601266"/>
              <a:ext cx="3930490" cy="383760"/>
            </a:xfrm>
            <a:prstGeom prst="roundRect">
              <a:avLst>
                <a:gd fmla="val 16667" name="adj"/>
              </a:avLst>
            </a:prstGeom>
            <a:solidFill>
              <a:srgbClr val="9D5C99"/>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txBox="1"/>
            <p:nvPr/>
          </p:nvSpPr>
          <p:spPr>
            <a:xfrm>
              <a:off x="299483" y="3620000"/>
              <a:ext cx="3893022" cy="346292"/>
            </a:xfrm>
            <a:prstGeom prst="rect">
              <a:avLst/>
            </a:prstGeom>
            <a:noFill/>
            <a:ln>
              <a:noFill/>
            </a:ln>
          </p:spPr>
          <p:txBody>
            <a:bodyPr anchorCtr="0" anchor="ctr" bIns="0" lIns="148550" spcFirstLastPara="1" rIns="148550" wrap="square" tIns="0">
              <a:noAutofit/>
            </a:bodyPr>
            <a:lstStyle/>
            <a:p>
              <a:pPr indent="0" lvl="0" marL="0" marR="0" rtl="0" algn="l">
                <a:lnSpc>
                  <a:spcPct val="90000"/>
                </a:lnSpc>
                <a:spcBef>
                  <a:spcPts val="0"/>
                </a:spcBef>
                <a:spcAft>
                  <a:spcPts val="0"/>
                </a:spcAft>
                <a:buClr>
                  <a:schemeClr val="lt1"/>
                </a:buClr>
                <a:buSzPts val="1300"/>
                <a:buFont typeface="Century Gothic"/>
                <a:buNone/>
              </a:pPr>
              <a:r>
                <a:rPr b="0" i="0" lang="en-US" sz="1300" u="none" cap="none" strike="noStrike">
                  <a:solidFill>
                    <a:schemeClr val="lt1"/>
                  </a:solidFill>
                  <a:latin typeface="Century Gothic"/>
                  <a:ea typeface="Century Gothic"/>
                  <a:cs typeface="Century Gothic"/>
                  <a:sym typeface="Century Gothic"/>
                </a:rPr>
                <a:t>6.Softmax</a:t>
              </a:r>
              <a:endParaRPr b="0" i="0" sz="1300" u="none" cap="none" strike="noStrike">
                <a:solidFill>
                  <a:schemeClr val="lt1"/>
                </a:solidFill>
                <a:latin typeface="Century Gothic"/>
                <a:ea typeface="Century Gothic"/>
                <a:cs typeface="Century Gothic"/>
                <a:sym typeface="Century Gothic"/>
              </a:endParaRPr>
            </a:p>
          </p:txBody>
        </p:sp>
      </p:grpSp>
    </p:spTree>
  </p:cSld>
  <p:clrMapOvr>
    <a:masterClrMapping/>
  </p:clrMapOvr>
  <p:transition spd="slow">
    <p:wheel spokes="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FFFF00"/>
              </a:buClr>
              <a:buSzPts val="4200"/>
              <a:buFont typeface="Century Gothic"/>
              <a:buNone/>
            </a:pPr>
            <a:r>
              <a:rPr lang="en-US">
                <a:solidFill>
                  <a:srgbClr val="FFFF00"/>
                </a:solidFill>
              </a:rPr>
              <a:t>DATASET-IEMOCAP</a:t>
            </a:r>
            <a:endParaRPr>
              <a:solidFill>
                <a:srgbClr val="FFFF00"/>
              </a:solidFill>
            </a:endParaRPr>
          </a:p>
        </p:txBody>
      </p:sp>
      <p:sp>
        <p:nvSpPr>
          <p:cNvPr id="211" name="Google Shape;211;p4"/>
          <p:cNvSpPr txBox="1"/>
          <p:nvPr>
            <p:ph idx="1" type="body"/>
          </p:nvPr>
        </p:nvSpPr>
        <p:spPr>
          <a:xfrm>
            <a:off x="641818" y="1087003"/>
            <a:ext cx="8946541" cy="3905706"/>
          </a:xfrm>
          <a:prstGeom prst="rect">
            <a:avLst/>
          </a:prstGeom>
          <a:noFill/>
          <a:ln>
            <a:noFill/>
          </a:ln>
        </p:spPr>
        <p:txBody>
          <a:bodyPr anchorCtr="0" anchor="t" bIns="45700" lIns="91425" spcFirstLastPara="1" rIns="91425" wrap="square" tIns="45700">
            <a:normAutofit/>
          </a:bodyPr>
          <a:lstStyle/>
          <a:p>
            <a:pPr indent="-261620" lvl="0" marL="342900" rtl="0" algn="l">
              <a:spcBef>
                <a:spcPts val="0"/>
              </a:spcBef>
              <a:spcAft>
                <a:spcPts val="0"/>
              </a:spcAft>
              <a:buSzPts val="1280"/>
              <a:buNone/>
            </a:pPr>
            <a:r>
              <a:t/>
            </a:r>
            <a:endParaRPr sz="1600"/>
          </a:p>
          <a:p>
            <a:pPr indent="-342900" lvl="0" marL="342900" rtl="0" algn="l">
              <a:spcBef>
                <a:spcPts val="1000"/>
              </a:spcBef>
              <a:spcAft>
                <a:spcPts val="0"/>
              </a:spcAft>
              <a:buClr>
                <a:srgbClr val="8AD0D6"/>
              </a:buClr>
              <a:buSzPts val="1280"/>
              <a:buChar char="►"/>
            </a:pPr>
            <a:r>
              <a:rPr lang="en-US" sz="1600"/>
              <a:t>IEMOCAP dataset  consists of approximately twelve hours of recordings</a:t>
            </a:r>
            <a:endParaRPr/>
          </a:p>
          <a:p>
            <a:pPr indent="-342900" lvl="0" marL="342900" rtl="0" algn="l">
              <a:spcBef>
                <a:spcPts val="1000"/>
              </a:spcBef>
              <a:spcAft>
                <a:spcPts val="0"/>
              </a:spcAft>
              <a:buClr>
                <a:srgbClr val="8AD0D6"/>
              </a:buClr>
              <a:buSzPts val="1280"/>
              <a:buChar char="►"/>
            </a:pPr>
            <a:r>
              <a:rPr lang="en-US" sz="1600"/>
              <a:t>Audio, video and facial key points data was captured during the five sessions. Each session is a sequence of dialogues between man and woman</a:t>
            </a:r>
            <a:endParaRPr/>
          </a:p>
          <a:p>
            <a:pPr indent="-342900" lvl="0" marL="342900" rtl="0" algn="l">
              <a:spcBef>
                <a:spcPts val="1000"/>
              </a:spcBef>
              <a:spcAft>
                <a:spcPts val="0"/>
              </a:spcAft>
              <a:buClr>
                <a:srgbClr val="8AD0D6"/>
              </a:buClr>
              <a:buSzPts val="1280"/>
              <a:buChar char="►"/>
            </a:pPr>
            <a:r>
              <a:rPr lang="en-US" sz="1600"/>
              <a:t>All involved people are professional actors and actresses from Drama Department of University of Southern California</a:t>
            </a:r>
            <a:endParaRPr sz="1600"/>
          </a:p>
          <a:p>
            <a:pPr indent="-342900" lvl="0" marL="342900" rtl="0" algn="l">
              <a:spcBef>
                <a:spcPts val="1000"/>
              </a:spcBef>
              <a:spcAft>
                <a:spcPts val="0"/>
              </a:spcAft>
              <a:buClr>
                <a:srgbClr val="8AD0D6"/>
              </a:buClr>
              <a:buSzPts val="1280"/>
              <a:buChar char="►"/>
            </a:pPr>
            <a:r>
              <a:rPr lang="en-US" sz="1600"/>
              <a:t>The evaluation form contained ten options:neutral,happiness,sadness,anger,sur-prise,fear,disgust,frustration,excitation, and other. The total length is around 12 hours.</a:t>
            </a:r>
            <a:endParaRPr/>
          </a:p>
          <a:p>
            <a:pPr indent="-342900" lvl="0" marL="342900" rtl="0" algn="l">
              <a:spcBef>
                <a:spcPts val="1000"/>
              </a:spcBef>
              <a:spcAft>
                <a:spcPts val="0"/>
              </a:spcAft>
              <a:buClr>
                <a:srgbClr val="8AD0D6"/>
              </a:buClr>
              <a:buSzPts val="1280"/>
              <a:buChar char="►"/>
            </a:pPr>
            <a:r>
              <a:rPr lang="en-US" sz="1600"/>
              <a:t>In improvise subjects were asked to improvise based on hypothetical scenarios while in the Scripted one, subjects were asked to memorize and rehearse with scripts</a:t>
            </a:r>
            <a:endParaRPr/>
          </a:p>
          <a:p>
            <a:pPr indent="-342900" lvl="0" marL="342900" rtl="0" algn="l">
              <a:spcBef>
                <a:spcPts val="1000"/>
              </a:spcBef>
              <a:spcAft>
                <a:spcPts val="0"/>
              </a:spcAft>
              <a:buClr>
                <a:srgbClr val="8AD0D6"/>
              </a:buClr>
              <a:buSzPts val="1280"/>
              <a:buChar char="►"/>
            </a:pPr>
            <a:r>
              <a:rPr lang="en-US" sz="1600"/>
              <a:t>The Mixed scenario means we combine both improvised and scripted scenarios to cover a full range of situations</a:t>
            </a:r>
            <a:endParaRPr/>
          </a:p>
          <a:p>
            <a:pPr indent="-261620" lvl="0" marL="342900" rtl="0" algn="l">
              <a:spcBef>
                <a:spcPts val="1000"/>
              </a:spcBef>
              <a:spcAft>
                <a:spcPts val="0"/>
              </a:spcAft>
              <a:buClr>
                <a:srgbClr val="8AD0D6"/>
              </a:buClr>
              <a:buSzPts val="1280"/>
              <a:buNone/>
            </a:pPr>
            <a:r>
              <a:t/>
            </a:r>
            <a:endParaRPr sz="1600"/>
          </a:p>
          <a:p>
            <a:pPr indent="-261620" lvl="0" marL="342900" rtl="0" algn="l">
              <a:spcBef>
                <a:spcPts val="1000"/>
              </a:spcBef>
              <a:spcAft>
                <a:spcPts val="0"/>
              </a:spcAft>
              <a:buClr>
                <a:srgbClr val="8AD0D6"/>
              </a:buClr>
              <a:buSzPts val="1280"/>
              <a:buNone/>
            </a:pPr>
            <a:r>
              <a:t/>
            </a:r>
            <a:endParaRPr sz="1600"/>
          </a:p>
        </p:txBody>
      </p:sp>
      <p:pic>
        <p:nvPicPr>
          <p:cNvPr descr="Table&#10;&#10;Description automatically generated" id="212" name="Google Shape;212;p4"/>
          <p:cNvPicPr preferRelativeResize="0"/>
          <p:nvPr/>
        </p:nvPicPr>
        <p:blipFill rotWithShape="1">
          <a:blip r:embed="rId3">
            <a:alphaModFix/>
          </a:blip>
          <a:srcRect b="0" l="0" r="0" t="0"/>
          <a:stretch/>
        </p:blipFill>
        <p:spPr>
          <a:xfrm>
            <a:off x="753414" y="4888724"/>
            <a:ext cx="10953480" cy="1920862"/>
          </a:xfrm>
          <a:prstGeom prst="rect">
            <a:avLst/>
          </a:prstGeom>
          <a:noFill/>
          <a:ln>
            <a:noFill/>
          </a:ln>
        </p:spPr>
      </p:pic>
    </p:spTree>
  </p:cSld>
  <p:clrMapOvr>
    <a:masterClrMapping/>
  </p:clrMapOvr>
  <p:transition spd="slow">
    <p:wheel spokes="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6" name="Shape 216"/>
        <p:cNvGrpSpPr/>
        <p:nvPr/>
      </p:nvGrpSpPr>
      <p:grpSpPr>
        <a:xfrm>
          <a:off x="0" y="0"/>
          <a:ext cx="0" cy="0"/>
          <a:chOff x="0" y="0"/>
          <a:chExt cx="0" cy="0"/>
        </a:xfrm>
      </p:grpSpPr>
      <p:sp>
        <p:nvSpPr>
          <p:cNvPr id="217" name="Google Shape;217;p5"/>
          <p:cNvSpPr txBox="1"/>
          <p:nvPr>
            <p:ph type="title"/>
          </p:nvPr>
        </p:nvSpPr>
        <p:spPr>
          <a:xfrm>
            <a:off x="648930" y="629266"/>
            <a:ext cx="9252154" cy="1223983"/>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00B0F0"/>
              </a:buClr>
              <a:buSzPts val="4200"/>
              <a:buFont typeface="Century Gothic"/>
              <a:buNone/>
            </a:pPr>
            <a:r>
              <a:rPr lang="en-US">
                <a:solidFill>
                  <a:srgbClr val="00B0F0"/>
                </a:solidFill>
                <a:highlight>
                  <a:srgbClr val="000000"/>
                </a:highlight>
              </a:rPr>
              <a:t>PREPROCESSING FOR TEXT DATA</a:t>
            </a:r>
            <a:endParaRPr/>
          </a:p>
        </p:txBody>
      </p:sp>
      <p:sp>
        <p:nvSpPr>
          <p:cNvPr id="218" name="Google Shape;218;p5"/>
          <p:cNvSpPr txBox="1"/>
          <p:nvPr>
            <p:ph idx="1" type="body"/>
          </p:nvPr>
        </p:nvSpPr>
        <p:spPr>
          <a:xfrm>
            <a:off x="652550" y="1397538"/>
            <a:ext cx="9796858" cy="4282044"/>
          </a:xfrm>
          <a:prstGeom prst="rect">
            <a:avLst/>
          </a:prstGeom>
          <a:noFill/>
          <a:ln>
            <a:noFill/>
          </a:ln>
        </p:spPr>
        <p:txBody>
          <a:bodyPr anchorCtr="0" anchor="t" bIns="45700" lIns="91425" spcFirstLastPara="1" rIns="91425" wrap="square" tIns="45700">
            <a:noAutofit/>
          </a:bodyPr>
          <a:lstStyle/>
          <a:p>
            <a:pPr indent="-457200" lvl="0" marL="457200" rtl="0" algn="l">
              <a:lnSpc>
                <a:spcPct val="90000"/>
              </a:lnSpc>
              <a:spcBef>
                <a:spcPts val="0"/>
              </a:spcBef>
              <a:spcAft>
                <a:spcPts val="0"/>
              </a:spcAft>
              <a:buSzPts val="1920"/>
              <a:buAutoNum type="arabicPeriod"/>
            </a:pPr>
            <a:r>
              <a:rPr lang="en-US" sz="2400"/>
              <a:t>Our first step is to tokenize the sentences -- break them up into word and sub words in the format BERT is comfortable with.</a:t>
            </a:r>
            <a:endParaRPr/>
          </a:p>
          <a:p>
            <a:pPr indent="-457200" lvl="0" marL="457200" rtl="0" algn="l">
              <a:lnSpc>
                <a:spcPct val="90000"/>
              </a:lnSpc>
              <a:spcBef>
                <a:spcPts val="1000"/>
              </a:spcBef>
              <a:spcAft>
                <a:spcPts val="0"/>
              </a:spcAft>
              <a:buSzPts val="1920"/>
              <a:buAutoNum type="arabicPeriod"/>
            </a:pPr>
            <a:r>
              <a:rPr lang="en-US" sz="2400"/>
              <a:t>After tokenization, </a:t>
            </a:r>
            <a:r>
              <a:rPr lang="en-US" sz="2400">
                <a:latin typeface="Consolas"/>
                <a:ea typeface="Consolas"/>
                <a:cs typeface="Consolas"/>
                <a:sym typeface="Consolas"/>
              </a:rPr>
              <a:t>tokenized</a:t>
            </a:r>
            <a:r>
              <a:rPr lang="en-US" sz="2400"/>
              <a:t> is a list of sentences -- each sentences is represented as a list of tokens. We want BERT to process our examples for that reason, we need to pad all lists to the same size, so we can represent the input as one 2-d array, rather than a list of lists (of different lengths).</a:t>
            </a:r>
            <a:endParaRPr/>
          </a:p>
          <a:p>
            <a:pPr indent="-457200" lvl="0" marL="457200" rtl="0" algn="l">
              <a:lnSpc>
                <a:spcPct val="90000"/>
              </a:lnSpc>
              <a:spcBef>
                <a:spcPts val="1000"/>
              </a:spcBef>
              <a:spcAft>
                <a:spcPts val="0"/>
              </a:spcAft>
              <a:buSzPts val="1920"/>
              <a:buAutoNum type="arabicPeriod"/>
            </a:pPr>
            <a:r>
              <a:rPr lang="en-US" sz="2400"/>
              <a:t>If we directly send </a:t>
            </a:r>
            <a:r>
              <a:rPr lang="en-US" sz="2400">
                <a:latin typeface="Consolas"/>
                <a:ea typeface="Consolas"/>
                <a:cs typeface="Consolas"/>
                <a:sym typeface="Consolas"/>
              </a:rPr>
              <a:t>padded</a:t>
            </a:r>
            <a:r>
              <a:rPr lang="en-US" sz="2400"/>
              <a:t> to BERT, that will slightly confuse it. We need to create another variable to tell it to ignore (mask) the padding we've added when it's processing its input. That's what attention mask is:</a:t>
            </a:r>
            <a:endParaRPr sz="2400"/>
          </a:p>
          <a:p>
            <a:pPr indent="-457200" lvl="0" marL="457200" rtl="0" algn="l">
              <a:lnSpc>
                <a:spcPct val="90000"/>
              </a:lnSpc>
              <a:spcBef>
                <a:spcPts val="1000"/>
              </a:spcBef>
              <a:spcAft>
                <a:spcPts val="0"/>
              </a:spcAft>
              <a:buSzPts val="1920"/>
              <a:buAutoNum type="arabicPeriod"/>
            </a:pPr>
            <a:r>
              <a:rPr lang="en-US" sz="2400"/>
              <a:t>The </a:t>
            </a:r>
            <a:r>
              <a:rPr lang="en-US" sz="2400">
                <a:latin typeface="Consolas"/>
                <a:ea typeface="Consolas"/>
                <a:cs typeface="Consolas"/>
                <a:sym typeface="Consolas"/>
              </a:rPr>
              <a:t>model()</a:t>
            </a:r>
            <a:r>
              <a:rPr lang="en-US" sz="2400"/>
              <a:t> function runs our sentences through BERT. The results of the processing will be returned into the</a:t>
            </a:r>
            <a:r>
              <a:rPr lang="en-US" sz="2400">
                <a:latin typeface="Century Gothic"/>
                <a:ea typeface="Century Gothic"/>
                <a:cs typeface="Century Gothic"/>
                <a:sym typeface="Century Gothic"/>
              </a:rPr>
              <a:t> variable we have taken.</a:t>
            </a:r>
            <a:endParaRPr sz="2400"/>
          </a:p>
          <a:p>
            <a:pPr indent="0" lvl="0" marL="0" rtl="0" algn="l">
              <a:lnSpc>
                <a:spcPct val="90000"/>
              </a:lnSpc>
              <a:spcBef>
                <a:spcPts val="1000"/>
              </a:spcBef>
              <a:spcAft>
                <a:spcPts val="0"/>
              </a:spcAft>
              <a:buSzPts val="1920"/>
              <a:buNone/>
            </a:pPr>
            <a:r>
              <a:t/>
            </a:r>
            <a:endParaRPr sz="2400"/>
          </a:p>
          <a:p>
            <a:pPr indent="-335280" lvl="0" marL="457200" rtl="0" algn="l">
              <a:lnSpc>
                <a:spcPct val="90000"/>
              </a:lnSpc>
              <a:spcBef>
                <a:spcPts val="1000"/>
              </a:spcBef>
              <a:spcAft>
                <a:spcPts val="0"/>
              </a:spcAft>
              <a:buSzPts val="1920"/>
              <a:buNone/>
            </a:pPr>
            <a:r>
              <a:t/>
            </a:r>
            <a:endParaRPr sz="2400"/>
          </a:p>
        </p:txBody>
      </p:sp>
    </p:spTree>
  </p:cSld>
  <p:clrMapOvr>
    <a:masterClrMapping/>
  </p:clrMapOvr>
  <p:transition spd="slow">
    <p:wheel spokes="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4200"/>
              <a:buFont typeface="Century Gothic"/>
              <a:buNone/>
            </a:pPr>
            <a:r>
              <a:rPr lang="en-US"/>
              <a:t>PREPROCESSING FOR AUDIO DATA</a:t>
            </a:r>
            <a:endParaRPr/>
          </a:p>
        </p:txBody>
      </p:sp>
      <p:sp>
        <p:nvSpPr>
          <p:cNvPr id="224" name="Google Shape;224;p6"/>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600"/>
              <a:buChar char="►"/>
            </a:pPr>
            <a:r>
              <a:rPr lang="en-US"/>
              <a:t>Conversion of Raw audio data to audio signal of sample rate16000 using librosa</a:t>
            </a:r>
            <a:endParaRPr/>
          </a:p>
          <a:p>
            <a:pPr indent="-342900" lvl="0" marL="342900" rtl="0" algn="l">
              <a:spcBef>
                <a:spcPts val="1000"/>
              </a:spcBef>
              <a:spcAft>
                <a:spcPts val="0"/>
              </a:spcAft>
              <a:buClr>
                <a:srgbClr val="8AD0D6"/>
              </a:buClr>
              <a:buSzPts val="1600"/>
              <a:buChar char="►"/>
            </a:pPr>
            <a:r>
              <a:rPr lang="en-US"/>
              <a:t>We set audio frames of 100ms sampled at a rate of 50ms using hamming window</a:t>
            </a:r>
            <a:endParaRPr/>
          </a:p>
          <a:p>
            <a:pPr indent="-342900" lvl="0" marL="342900" rtl="0" algn="l">
              <a:spcBef>
                <a:spcPts val="1000"/>
              </a:spcBef>
              <a:spcAft>
                <a:spcPts val="0"/>
              </a:spcAft>
              <a:buClr>
                <a:srgbClr val="8AD0D6"/>
              </a:buClr>
              <a:buSzPts val="1600"/>
              <a:buChar char="►"/>
            </a:pPr>
            <a:r>
              <a:rPr lang="en-US"/>
              <a:t>We extracted a total of 39 features in which the first feature is log energy of sound and then 12 MFCCS(1-12) from 26 Mel frequency bands (frequency range of Mel spectrum is set to 0-8Khz) and applies cepstral liftering filter with a weighted parameter of 22 and then 13-delta and 13-accerlation coefficients .</a:t>
            </a:r>
            <a:endParaRPr/>
          </a:p>
          <a:p>
            <a:pPr indent="-342900" lvl="0" marL="342900" rtl="0" algn="l">
              <a:spcBef>
                <a:spcPts val="1000"/>
              </a:spcBef>
              <a:spcAft>
                <a:spcPts val="0"/>
              </a:spcAft>
              <a:buClr>
                <a:srgbClr val="8AD0D6"/>
              </a:buClr>
              <a:buSzPts val="1600"/>
              <a:buChar char="►"/>
            </a:pPr>
            <a:r>
              <a:rPr lang="en-US"/>
              <a:t>These features are mean normalized with respect to full input sequence</a:t>
            </a:r>
            <a:endParaRPr/>
          </a:p>
        </p:txBody>
      </p:sp>
    </p:spTree>
  </p:cSld>
  <p:clrMapOvr>
    <a:masterClrMapping/>
  </p:clrMapOvr>
  <p:transition spd="slow">
    <p:wheel spokes="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8" name="Shape 228"/>
        <p:cNvGrpSpPr/>
        <p:nvPr/>
      </p:nvGrpSpPr>
      <p:grpSpPr>
        <a:xfrm>
          <a:off x="0" y="0"/>
          <a:ext cx="0" cy="0"/>
          <a:chOff x="0" y="0"/>
          <a:chExt cx="0" cy="0"/>
        </a:xfrm>
      </p:grpSpPr>
      <p:sp>
        <p:nvSpPr>
          <p:cNvPr id="229" name="Google Shape;229;p7"/>
          <p:cNvSpPr txBox="1"/>
          <p:nvPr>
            <p:ph type="ctrTitle"/>
          </p:nvPr>
        </p:nvSpPr>
        <p:spPr>
          <a:xfrm>
            <a:off x="6736" y="4697133"/>
            <a:ext cx="12134615" cy="1972501"/>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2"/>
              </a:buClr>
              <a:buSzPts val="2000"/>
              <a:buFont typeface="Century Gothic"/>
              <a:buNone/>
            </a:pPr>
            <a:r>
              <a:rPr b="1" lang="en-US" sz="2000"/>
              <a:t>Number of layers in Gru for audio data are 78 </a:t>
            </a:r>
            <a:br>
              <a:rPr b="1" lang="en-US" sz="2000"/>
            </a:br>
            <a:r>
              <a:rPr b="1" lang="en-US" sz="2000"/>
              <a:t>Number of layers in Gru for Text data are 192</a:t>
            </a:r>
            <a:br>
              <a:rPr b="1" lang="en-US" sz="2000"/>
            </a:br>
            <a:r>
              <a:rPr b="1" lang="en-US" sz="2000"/>
              <a:t>Each FC layer consists 80 perceptron's and its activation function is Fast GELU </a:t>
            </a:r>
            <a:br>
              <a:rPr b="1" lang="en-US" sz="2000"/>
            </a:br>
            <a:r>
              <a:rPr b="1" lang="en-US" sz="2000"/>
              <a:t>fastGelu(x)=</a:t>
            </a:r>
            <a:r>
              <a:rPr lang="en-US" sz="2000">
                <a:solidFill>
                  <a:srgbClr val="00B0F0"/>
                </a:solidFill>
                <a:latin typeface="Corben"/>
                <a:ea typeface="Corben"/>
                <a:cs typeface="Corben"/>
                <a:sym typeface="Corben"/>
              </a:rPr>
              <a:t>max(0,min(1,(1.702*x+1)/2))*x</a:t>
            </a:r>
            <a:br>
              <a:rPr b="1" lang="en-US" sz="2000"/>
            </a:br>
            <a:br>
              <a:rPr b="1" lang="en-US" sz="2000"/>
            </a:br>
            <a:endParaRPr b="1" sz="2000"/>
          </a:p>
        </p:txBody>
      </p:sp>
      <p:pic>
        <p:nvPicPr>
          <p:cNvPr id="230" name="Google Shape;230;p7"/>
          <p:cNvPicPr preferRelativeResize="0"/>
          <p:nvPr/>
        </p:nvPicPr>
        <p:blipFill rotWithShape="1">
          <a:blip r:embed="rId4">
            <a:alphaModFix/>
          </a:blip>
          <a:srcRect b="0" l="352" r="8082" t="0"/>
          <a:stretch/>
        </p:blipFill>
        <p:spPr>
          <a:xfrm>
            <a:off x="33199" y="81279"/>
            <a:ext cx="12129783" cy="4612296"/>
          </a:xfrm>
          <a:prstGeom prst="rect">
            <a:avLst/>
          </a:prstGeom>
          <a:noFill/>
          <a:ln>
            <a:noFill/>
          </a:ln>
          <a:effectLst>
            <a:outerShdw blurRad="50800" rotWithShape="0" algn="tl" dir="5400000" dist="50800">
              <a:srgbClr val="000000">
                <a:alpha val="42745"/>
              </a:srgbClr>
            </a:outerShdw>
          </a:effectLst>
        </p:spPr>
      </p:pic>
    </p:spTree>
  </p:cSld>
  <p:clrMapOvr>
    <a:masterClrMapping/>
  </p:clrMapOvr>
  <p:transition spd="slow">
    <p:wheel spokes="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8"/>
          <p:cNvSpPr txBox="1"/>
          <p:nvPr>
            <p:ph type="title"/>
          </p:nvPr>
        </p:nvSpPr>
        <p:spPr>
          <a:xfrm>
            <a:off x="-1067" y="4628061"/>
            <a:ext cx="12191763" cy="2214721"/>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FFFF00"/>
              </a:buClr>
              <a:buSzPts val="2400"/>
              <a:buFont typeface="Century Gothic"/>
              <a:buNone/>
            </a:pPr>
            <a:r>
              <a:rPr lang="en-US" sz="2400">
                <a:solidFill>
                  <a:srgbClr val="FFFF00"/>
                </a:solidFill>
              </a:rPr>
              <a:t>Multi-Level Multi-Head Fusion Attention (MMFA) consisting of two levels. Multiplicative: multiplicative operation;Softmax: SoftMax function;∑: dot-product summation;Concat: feature concatenation; Linear: lineartransformation;MulMat: dot-product operation; Scale: scaled operation; Re-sampling: interpolation technique.</a:t>
            </a:r>
            <a:endParaRPr sz="2400">
              <a:solidFill>
                <a:srgbClr val="FFFF00"/>
              </a:solidFill>
            </a:endParaRPr>
          </a:p>
        </p:txBody>
      </p:sp>
      <p:pic>
        <p:nvPicPr>
          <p:cNvPr id="236" name="Google Shape;236;p8"/>
          <p:cNvPicPr preferRelativeResize="0"/>
          <p:nvPr/>
        </p:nvPicPr>
        <p:blipFill rotWithShape="1">
          <a:blip r:embed="rId3">
            <a:alphaModFix/>
          </a:blip>
          <a:srcRect b="0" l="0" r="0" t="0"/>
          <a:stretch/>
        </p:blipFill>
        <p:spPr>
          <a:xfrm>
            <a:off x="-45927" y="-282"/>
            <a:ext cx="12242102" cy="4624757"/>
          </a:xfrm>
          <a:prstGeom prst="rect">
            <a:avLst/>
          </a:prstGeom>
          <a:noFill/>
          <a:ln>
            <a:noFill/>
          </a:ln>
        </p:spPr>
      </p:pic>
    </p:spTree>
  </p:cSld>
  <p:clrMapOvr>
    <a:masterClrMapping/>
  </p:clrMapOvr>
  <p:transition spd="slow">
    <p:wheel spokes="1"/>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5"/>
                                        </p:tgtEl>
                                        <p:attrNameLst>
                                          <p:attrName>style.visibility</p:attrName>
                                        </p:attrNameLst>
                                      </p:cBhvr>
                                      <p:to>
                                        <p:strVal val="visible"/>
                                      </p:to>
                                    </p:set>
                                    <p:anim calcmode="lin" valueType="num">
                                      <p:cBhvr additive="base">
                                        <p:cTn dur="500"/>
                                        <p:tgtEl>
                                          <p:spTgt spid="23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9"/>
          <p:cNvSpPr txBox="1"/>
          <p:nvPr>
            <p:ph type="title"/>
          </p:nvPr>
        </p:nvSpPr>
        <p:spPr>
          <a:xfrm>
            <a:off x="103186" y="332677"/>
            <a:ext cx="9404723" cy="2067781"/>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92D050"/>
              </a:buClr>
              <a:buSzPts val="4200"/>
              <a:buFont typeface="Arial Black"/>
              <a:buNone/>
            </a:pPr>
            <a:r>
              <a:rPr lang="en-US">
                <a:solidFill>
                  <a:srgbClr val="92D050"/>
                </a:solidFill>
                <a:latin typeface="Arial Black"/>
                <a:ea typeface="Arial Black"/>
                <a:cs typeface="Arial Black"/>
                <a:sym typeface="Arial Black"/>
              </a:rPr>
              <a:t>RESULTS AND DIFFERENCES</a:t>
            </a:r>
            <a:br>
              <a:rPr lang="en-US">
                <a:solidFill>
                  <a:srgbClr val="92D050"/>
                </a:solidFill>
                <a:latin typeface="Arial Black"/>
                <a:ea typeface="Arial Black"/>
                <a:cs typeface="Arial Black"/>
                <a:sym typeface="Arial Black"/>
              </a:rPr>
            </a:br>
            <a:br>
              <a:rPr lang="en-US" sz="2000">
                <a:latin typeface="Arial Black"/>
                <a:ea typeface="Arial Black"/>
                <a:cs typeface="Arial Black"/>
                <a:sym typeface="Arial Black"/>
              </a:rPr>
            </a:br>
            <a:r>
              <a:rPr lang="en-US" sz="2000">
                <a:solidFill>
                  <a:schemeClr val="lt1"/>
                </a:solidFill>
                <a:latin typeface="Arial Black"/>
                <a:ea typeface="Arial Black"/>
                <a:cs typeface="Arial Black"/>
                <a:sym typeface="Arial Black"/>
              </a:rPr>
              <a:t>1.we have used librosa in place of Open smile </a:t>
            </a:r>
            <a:br>
              <a:rPr lang="en-US" sz="2000">
                <a:latin typeface="Arial Black"/>
                <a:ea typeface="Arial Black"/>
                <a:cs typeface="Arial Black"/>
                <a:sym typeface="Arial Black"/>
              </a:rPr>
            </a:br>
            <a:r>
              <a:rPr lang="en-US" sz="2000">
                <a:solidFill>
                  <a:schemeClr val="lt1"/>
                </a:solidFill>
                <a:latin typeface="Arial Black"/>
                <a:ea typeface="Arial Black"/>
                <a:cs typeface="Arial Black"/>
                <a:sym typeface="Arial Black"/>
              </a:rPr>
              <a:t>2.Researches has done batch wise padding but we have done padding to the whole dataset at a time.</a:t>
            </a:r>
            <a:br>
              <a:rPr lang="en-US">
                <a:latin typeface="Arial Black"/>
                <a:ea typeface="Arial Black"/>
                <a:cs typeface="Arial Black"/>
                <a:sym typeface="Arial Black"/>
              </a:rPr>
            </a:br>
            <a:endParaRPr>
              <a:solidFill>
                <a:srgbClr val="92D050"/>
              </a:solidFill>
              <a:latin typeface="Arial Black"/>
              <a:ea typeface="Arial Black"/>
              <a:cs typeface="Arial Black"/>
              <a:sym typeface="Arial Black"/>
            </a:endParaRPr>
          </a:p>
        </p:txBody>
      </p:sp>
      <p:graphicFrame>
        <p:nvGraphicFramePr>
          <p:cNvPr id="242" name="Google Shape;242;p9"/>
          <p:cNvGraphicFramePr/>
          <p:nvPr/>
        </p:nvGraphicFramePr>
        <p:xfrm>
          <a:off x="6095999" y="2736230"/>
          <a:ext cx="3000000" cy="3000000"/>
        </p:xfrm>
        <a:graphic>
          <a:graphicData uri="http://schemas.openxmlformats.org/drawingml/2006/table">
            <a:tbl>
              <a:tblPr bandRow="1" firstRow="1">
                <a:noFill/>
                <a:tableStyleId>{DF998C34-A775-48C3-9D2F-8AA592F771BE}</a:tableStyleId>
              </a:tblPr>
              <a:tblGrid>
                <a:gridCol w="1122950"/>
                <a:gridCol w="1122950"/>
                <a:gridCol w="1122950"/>
                <a:gridCol w="1122950"/>
                <a:gridCol w="1122950"/>
              </a:tblGrid>
              <a:tr h="664250">
                <a:tc>
                  <a:txBody>
                    <a:bodyPr/>
                    <a:lstStyle/>
                    <a:p>
                      <a:pPr indent="0" lvl="0" marL="0" marR="0" rtl="0" algn="l">
                        <a:spcBef>
                          <a:spcPts val="0"/>
                        </a:spcBef>
                        <a:spcAft>
                          <a:spcPts val="0"/>
                        </a:spcAft>
                        <a:buClr>
                          <a:srgbClr val="FFFF00"/>
                        </a:buClr>
                        <a:buSzPts val="1050"/>
                        <a:buFont typeface="Century Gothic"/>
                        <a:buNone/>
                      </a:pPr>
                      <a:r>
                        <a:rPr lang="en-US" sz="1050" u="none" cap="none" strike="noStrike">
                          <a:solidFill>
                            <a:srgbClr val="FFFF00"/>
                          </a:solidFill>
                        </a:rPr>
                        <a:t>Our model</a:t>
                      </a:r>
                      <a:endParaRPr/>
                    </a:p>
                  </a:txBody>
                  <a:tcPr marT="45725" marB="45725" marR="91450" marL="91450"/>
                </a:tc>
                <a:tc>
                  <a:txBody>
                    <a:bodyPr/>
                    <a:lstStyle/>
                    <a:p>
                      <a:pPr indent="0" lvl="0" marL="0" marR="0" rtl="0" algn="l">
                        <a:spcBef>
                          <a:spcPts val="0"/>
                        </a:spcBef>
                        <a:spcAft>
                          <a:spcPts val="0"/>
                        </a:spcAft>
                        <a:buClr>
                          <a:schemeClr val="lt1"/>
                        </a:buClr>
                        <a:buSzPts val="1050"/>
                        <a:buFont typeface="Century Gothic"/>
                        <a:buNone/>
                      </a:pPr>
                      <a:r>
                        <a:rPr lang="en-US" sz="1050" u="none" cap="none" strike="noStrike"/>
                        <a:t>Accuracy</a:t>
                      </a:r>
                      <a:endParaRPr/>
                    </a:p>
                  </a:txBody>
                  <a:tcPr marT="45725" marB="45725" marR="91450" marL="91450"/>
                </a:tc>
                <a:tc>
                  <a:txBody>
                    <a:bodyPr/>
                    <a:lstStyle/>
                    <a:p>
                      <a:pPr indent="0" lvl="0" marL="0" marR="0" rtl="0" algn="l">
                        <a:spcBef>
                          <a:spcPts val="0"/>
                        </a:spcBef>
                        <a:spcAft>
                          <a:spcPts val="0"/>
                        </a:spcAft>
                        <a:buClr>
                          <a:schemeClr val="lt1"/>
                        </a:buClr>
                        <a:buSzPts val="1050"/>
                        <a:buFont typeface="Century Gothic"/>
                        <a:buNone/>
                      </a:pPr>
                      <a:r>
                        <a:rPr lang="en-US" sz="1050" u="none" cap="none" strike="noStrike"/>
                        <a:t>Precession</a:t>
                      </a:r>
                      <a:endParaRPr/>
                    </a:p>
                  </a:txBody>
                  <a:tcPr marT="45725" marB="45725" marR="91450" marL="91450"/>
                </a:tc>
                <a:tc>
                  <a:txBody>
                    <a:bodyPr/>
                    <a:lstStyle/>
                    <a:p>
                      <a:pPr indent="0" lvl="0" marL="0" marR="0" rtl="0" algn="l">
                        <a:spcBef>
                          <a:spcPts val="0"/>
                        </a:spcBef>
                        <a:spcAft>
                          <a:spcPts val="0"/>
                        </a:spcAft>
                        <a:buClr>
                          <a:schemeClr val="lt1"/>
                        </a:buClr>
                        <a:buSzPts val="1050"/>
                        <a:buFont typeface="Century Gothic"/>
                        <a:buNone/>
                      </a:pPr>
                      <a:r>
                        <a:rPr lang="en-US" sz="1050" u="none" cap="none" strike="noStrike"/>
                        <a:t>Recall</a:t>
                      </a:r>
                      <a:endParaRPr/>
                    </a:p>
                  </a:txBody>
                  <a:tcPr marT="45725" marB="45725" marR="91450" marL="91450"/>
                </a:tc>
                <a:tc>
                  <a:txBody>
                    <a:bodyPr/>
                    <a:lstStyle/>
                    <a:p>
                      <a:pPr indent="0" lvl="0" marL="0" marR="0" rtl="0" algn="l">
                        <a:spcBef>
                          <a:spcPts val="0"/>
                        </a:spcBef>
                        <a:spcAft>
                          <a:spcPts val="0"/>
                        </a:spcAft>
                        <a:buClr>
                          <a:schemeClr val="lt1"/>
                        </a:buClr>
                        <a:buSzPts val="1050"/>
                        <a:buFont typeface="Century Gothic"/>
                        <a:buNone/>
                      </a:pPr>
                      <a:r>
                        <a:rPr lang="en-US" sz="1050" u="none" cap="none" strike="noStrike"/>
                        <a:t>F-beta</a:t>
                      </a:r>
                      <a:endParaRPr/>
                    </a:p>
                  </a:txBody>
                  <a:tcPr marT="45725" marB="45725" marR="91450" marL="91450"/>
                </a:tc>
              </a:tr>
              <a:tr h="513850">
                <a:tc>
                  <a:txBody>
                    <a:bodyPr/>
                    <a:lstStyle/>
                    <a:p>
                      <a:pPr indent="0" lvl="0" marL="0" marR="0" rtl="0" algn="l">
                        <a:spcBef>
                          <a:spcPts val="0"/>
                        </a:spcBef>
                        <a:spcAft>
                          <a:spcPts val="0"/>
                        </a:spcAft>
                        <a:buClr>
                          <a:schemeClr val="lt1"/>
                        </a:buClr>
                        <a:buSzPts val="1050"/>
                        <a:buFont typeface="Century Gothic"/>
                        <a:buNone/>
                      </a:pPr>
                      <a:r>
                        <a:rPr lang="en-US" sz="1050" u="none" cap="none" strike="noStrike"/>
                        <a:t>Multi-Modal</a:t>
                      </a:r>
                      <a:endParaRPr/>
                    </a:p>
                  </a:txBody>
                  <a:tcPr marT="45725" marB="45725" marR="91450" marL="91450"/>
                </a:tc>
                <a:tc>
                  <a:txBody>
                    <a:bodyPr/>
                    <a:lstStyle/>
                    <a:p>
                      <a:pPr indent="0" lvl="0" marL="0" marR="0" rtl="0" algn="l">
                        <a:spcBef>
                          <a:spcPts val="0"/>
                        </a:spcBef>
                        <a:spcAft>
                          <a:spcPts val="0"/>
                        </a:spcAft>
                        <a:buClr>
                          <a:schemeClr val="lt1"/>
                        </a:buClr>
                        <a:buSzPts val="1050"/>
                        <a:buFont typeface="Century Gothic"/>
                        <a:buNone/>
                      </a:pPr>
                      <a:r>
                        <a:rPr lang="en-US" sz="1050" u="none" cap="none" strike="noStrike"/>
                        <a:t>65.56+/-2.07</a:t>
                      </a:r>
                      <a:endParaRPr sz="1800" u="none" cap="none" strike="noStrike"/>
                    </a:p>
                  </a:txBody>
                  <a:tcPr marT="45725" marB="45725" marR="91450" marL="91450"/>
                </a:tc>
                <a:tc>
                  <a:txBody>
                    <a:bodyPr/>
                    <a:lstStyle/>
                    <a:p>
                      <a:pPr indent="0" lvl="0" marL="0" marR="0" rtl="0" algn="l">
                        <a:spcBef>
                          <a:spcPts val="0"/>
                        </a:spcBef>
                        <a:spcAft>
                          <a:spcPts val="0"/>
                        </a:spcAft>
                        <a:buClr>
                          <a:schemeClr val="lt1"/>
                        </a:buClr>
                        <a:buSzPts val="1050"/>
                        <a:buFont typeface="Century Gothic"/>
                        <a:buNone/>
                      </a:pPr>
                      <a:r>
                        <a:rPr b="0" i="0" lang="en-US" sz="1050" u="none" cap="none" strike="noStrike">
                          <a:latin typeface="Century Gothic"/>
                          <a:ea typeface="Century Gothic"/>
                          <a:cs typeface="Century Gothic"/>
                          <a:sym typeface="Century Gothic"/>
                        </a:rPr>
                        <a:t>66.34</a:t>
                      </a:r>
                      <a:r>
                        <a:rPr b="0" i="0" lang="en-US" sz="1050" u="none" cap="none" strike="noStrike"/>
                        <a:t>+/-2.52</a:t>
                      </a:r>
                      <a:endParaRPr sz="1800" u="none" cap="none" strike="noStrike"/>
                    </a:p>
                  </a:txBody>
                  <a:tcPr marT="45725" marB="45725" marR="91450" marL="91450"/>
                </a:tc>
                <a:tc>
                  <a:txBody>
                    <a:bodyPr/>
                    <a:lstStyle/>
                    <a:p>
                      <a:pPr indent="0" lvl="0" marL="0" marR="0" rtl="0" algn="l">
                        <a:spcBef>
                          <a:spcPts val="0"/>
                        </a:spcBef>
                        <a:spcAft>
                          <a:spcPts val="0"/>
                        </a:spcAft>
                        <a:buClr>
                          <a:schemeClr val="lt1"/>
                        </a:buClr>
                        <a:buSzPts val="1050"/>
                        <a:buFont typeface="Century Gothic"/>
                        <a:buNone/>
                      </a:pPr>
                      <a:r>
                        <a:rPr lang="en-US" sz="1050" u="none" cap="none" strike="noStrike"/>
                        <a:t>64.31</a:t>
                      </a:r>
                      <a:r>
                        <a:rPr b="0" i="0" lang="en-US" sz="1050" u="none" cap="none" strike="noStrike">
                          <a:latin typeface="Century Gothic"/>
                          <a:ea typeface="Century Gothic"/>
                          <a:cs typeface="Century Gothic"/>
                          <a:sym typeface="Century Gothic"/>
                        </a:rPr>
                        <a:t>+/-2.14</a:t>
                      </a:r>
                      <a:endParaRPr sz="1050" u="none" cap="none" strike="noStrike"/>
                    </a:p>
                  </a:txBody>
                  <a:tcPr marT="45725" marB="45725" marR="91450" marL="91450"/>
                </a:tc>
                <a:tc>
                  <a:txBody>
                    <a:bodyPr/>
                    <a:lstStyle/>
                    <a:p>
                      <a:pPr indent="0" lvl="0" marL="0" marR="0" rtl="0" algn="l">
                        <a:spcBef>
                          <a:spcPts val="0"/>
                        </a:spcBef>
                        <a:spcAft>
                          <a:spcPts val="0"/>
                        </a:spcAft>
                        <a:buClr>
                          <a:schemeClr val="lt1"/>
                        </a:buClr>
                        <a:buSzPts val="1050"/>
                        <a:buFont typeface="Century Gothic"/>
                        <a:buNone/>
                      </a:pPr>
                      <a:r>
                        <a:rPr lang="en-US" sz="1050" u="none" cap="none" strike="noStrike"/>
                        <a:t>66.23</a:t>
                      </a:r>
                      <a:r>
                        <a:rPr b="0" i="0" lang="en-US" sz="1050" u="none" cap="none" strike="noStrike">
                          <a:latin typeface="Century Gothic"/>
                          <a:ea typeface="Century Gothic"/>
                          <a:cs typeface="Century Gothic"/>
                          <a:sym typeface="Century Gothic"/>
                        </a:rPr>
                        <a:t>+/-1.32</a:t>
                      </a:r>
                      <a:endParaRPr sz="1050" u="none" cap="none" strike="noStrike"/>
                    </a:p>
                  </a:txBody>
                  <a:tcPr marT="45725" marB="45725" marR="91450" marL="91450"/>
                </a:tc>
              </a:tr>
            </a:tbl>
          </a:graphicData>
        </a:graphic>
      </p:graphicFrame>
      <p:graphicFrame>
        <p:nvGraphicFramePr>
          <p:cNvPr id="243" name="Google Shape;243;p9"/>
          <p:cNvGraphicFramePr/>
          <p:nvPr/>
        </p:nvGraphicFramePr>
        <p:xfrm>
          <a:off x="382254" y="2756283"/>
          <a:ext cx="3000000" cy="3000000"/>
        </p:xfrm>
        <a:graphic>
          <a:graphicData uri="http://schemas.openxmlformats.org/drawingml/2006/table">
            <a:tbl>
              <a:tblPr bandRow="1" firstRow="1">
                <a:noFill/>
                <a:tableStyleId>{DF998C34-A775-48C3-9D2F-8AA592F771BE}</a:tableStyleId>
              </a:tblPr>
              <a:tblGrid>
                <a:gridCol w="1082975"/>
                <a:gridCol w="1239325"/>
                <a:gridCol w="1126950"/>
                <a:gridCol w="1022425"/>
                <a:gridCol w="1048825"/>
              </a:tblGrid>
              <a:tr h="652400">
                <a:tc>
                  <a:txBody>
                    <a:bodyPr/>
                    <a:lstStyle/>
                    <a:p>
                      <a:pPr indent="0" lvl="0" marL="0" marR="0" rtl="0" algn="l">
                        <a:spcBef>
                          <a:spcPts val="0"/>
                        </a:spcBef>
                        <a:spcAft>
                          <a:spcPts val="0"/>
                        </a:spcAft>
                        <a:buNone/>
                      </a:pPr>
                      <a:r>
                        <a:rPr lang="en-US" sz="1050" u="none" cap="none" strike="noStrike">
                          <a:solidFill>
                            <a:srgbClr val="FFFF00"/>
                          </a:solidFill>
                        </a:rPr>
                        <a:t>Researcher's Model</a:t>
                      </a:r>
                      <a:endParaRPr sz="1050">
                        <a:solidFill>
                          <a:srgbClr val="FFFF00"/>
                        </a:solidFill>
                      </a:endParaRPr>
                    </a:p>
                  </a:txBody>
                  <a:tcPr marT="45725" marB="45725" marR="91450" marL="91450"/>
                </a:tc>
                <a:tc>
                  <a:txBody>
                    <a:bodyPr/>
                    <a:lstStyle/>
                    <a:p>
                      <a:pPr indent="0" lvl="0" marL="0" marR="0" rtl="0" algn="l">
                        <a:spcBef>
                          <a:spcPts val="0"/>
                        </a:spcBef>
                        <a:spcAft>
                          <a:spcPts val="0"/>
                        </a:spcAft>
                        <a:buNone/>
                      </a:pPr>
                      <a:r>
                        <a:rPr lang="en-US" sz="1050"/>
                        <a:t>Accuracy</a:t>
                      </a:r>
                      <a:endParaRPr sz="1800"/>
                    </a:p>
                  </a:txBody>
                  <a:tcPr marT="45725" marB="45725" marR="91450" marL="91450"/>
                </a:tc>
                <a:tc>
                  <a:txBody>
                    <a:bodyPr/>
                    <a:lstStyle/>
                    <a:p>
                      <a:pPr indent="0" lvl="0" marL="0" marR="0" rtl="0" algn="l">
                        <a:spcBef>
                          <a:spcPts val="0"/>
                        </a:spcBef>
                        <a:spcAft>
                          <a:spcPts val="0"/>
                        </a:spcAft>
                        <a:buNone/>
                      </a:pPr>
                      <a:r>
                        <a:rPr lang="en-US" sz="1050"/>
                        <a:t>Precession</a:t>
                      </a:r>
                      <a:endParaRPr sz="1800"/>
                    </a:p>
                  </a:txBody>
                  <a:tcPr marT="45725" marB="45725" marR="91450" marL="91450"/>
                </a:tc>
                <a:tc>
                  <a:txBody>
                    <a:bodyPr/>
                    <a:lstStyle/>
                    <a:p>
                      <a:pPr indent="0" lvl="0" marL="0" marR="0" rtl="0" algn="l">
                        <a:spcBef>
                          <a:spcPts val="0"/>
                        </a:spcBef>
                        <a:spcAft>
                          <a:spcPts val="0"/>
                        </a:spcAft>
                        <a:buNone/>
                      </a:pPr>
                      <a:r>
                        <a:rPr lang="en-US" sz="1050"/>
                        <a:t>Recall</a:t>
                      </a:r>
                      <a:endParaRPr sz="1800"/>
                    </a:p>
                  </a:txBody>
                  <a:tcPr marT="45725" marB="45725" marR="91450" marL="91450"/>
                </a:tc>
                <a:tc>
                  <a:txBody>
                    <a:bodyPr/>
                    <a:lstStyle/>
                    <a:p>
                      <a:pPr indent="0" lvl="0" marL="0" marR="0" rtl="0" algn="l">
                        <a:spcBef>
                          <a:spcPts val="0"/>
                        </a:spcBef>
                        <a:spcAft>
                          <a:spcPts val="0"/>
                        </a:spcAft>
                        <a:buNone/>
                      </a:pPr>
                      <a:r>
                        <a:rPr lang="en-US" sz="1050"/>
                        <a:t>F-beta</a:t>
                      </a:r>
                      <a:endParaRPr sz="1800"/>
                    </a:p>
                  </a:txBody>
                  <a:tcPr marT="45725" marB="45725" marR="91450" marL="91450"/>
                </a:tc>
              </a:tr>
              <a:tr h="501325">
                <a:tc>
                  <a:txBody>
                    <a:bodyPr/>
                    <a:lstStyle/>
                    <a:p>
                      <a:pPr indent="0" lvl="0" marL="0" marR="0" rtl="0" algn="l">
                        <a:spcBef>
                          <a:spcPts val="0"/>
                        </a:spcBef>
                        <a:spcAft>
                          <a:spcPts val="0"/>
                        </a:spcAft>
                        <a:buNone/>
                      </a:pPr>
                      <a:r>
                        <a:rPr lang="en-US" sz="1050"/>
                        <a:t>Multi-Modal</a:t>
                      </a:r>
                      <a:endParaRPr sz="1800"/>
                    </a:p>
                  </a:txBody>
                  <a:tcPr marT="45725" marB="45725" marR="91450" marL="91450"/>
                </a:tc>
                <a:tc>
                  <a:txBody>
                    <a:bodyPr/>
                    <a:lstStyle/>
                    <a:p>
                      <a:pPr indent="0" lvl="0" marL="0" marR="0" rtl="0" algn="l">
                        <a:spcBef>
                          <a:spcPts val="0"/>
                        </a:spcBef>
                        <a:spcAft>
                          <a:spcPts val="0"/>
                        </a:spcAft>
                        <a:buNone/>
                      </a:pPr>
                      <a:r>
                        <a:rPr lang="en-US" sz="1050"/>
                        <a:t>73.23+/-4.07</a:t>
                      </a:r>
                      <a:endParaRPr/>
                    </a:p>
                  </a:txBody>
                  <a:tcPr marT="45725" marB="45725" marR="91450" marL="91450"/>
                </a:tc>
                <a:tc>
                  <a:txBody>
                    <a:bodyPr/>
                    <a:lstStyle/>
                    <a:p>
                      <a:pPr indent="0" lvl="0" marL="0" marR="0" rtl="0" algn="l">
                        <a:spcBef>
                          <a:spcPts val="0"/>
                        </a:spcBef>
                        <a:spcAft>
                          <a:spcPts val="0"/>
                        </a:spcAft>
                        <a:buClr>
                          <a:schemeClr val="lt1"/>
                        </a:buClr>
                        <a:buSzPts val="1050"/>
                        <a:buFont typeface="Century Gothic"/>
                        <a:buNone/>
                      </a:pPr>
                      <a:r>
                        <a:rPr b="0" i="0" lang="en-US" sz="1050" u="none" strike="noStrike">
                          <a:latin typeface="Century Gothic"/>
                          <a:ea typeface="Century Gothic"/>
                          <a:cs typeface="Century Gothic"/>
                          <a:sym typeface="Century Gothic"/>
                        </a:rPr>
                        <a:t>74.26</a:t>
                      </a:r>
                      <a:r>
                        <a:rPr b="0" i="0" lang="en-US" sz="1050" u="none" strike="noStrike"/>
                        <a:t>+/-4.22</a:t>
                      </a:r>
                      <a:endParaRPr sz="1800"/>
                    </a:p>
                  </a:txBody>
                  <a:tcPr marT="45725" marB="45725" marR="91450" marL="91450"/>
                </a:tc>
                <a:tc>
                  <a:txBody>
                    <a:bodyPr/>
                    <a:lstStyle/>
                    <a:p>
                      <a:pPr indent="0" lvl="0" marL="0" marR="0" rtl="0" algn="l">
                        <a:spcBef>
                          <a:spcPts val="0"/>
                        </a:spcBef>
                        <a:spcAft>
                          <a:spcPts val="0"/>
                        </a:spcAft>
                        <a:buNone/>
                      </a:pPr>
                      <a:r>
                        <a:rPr lang="en-US" sz="1050"/>
                        <a:t>73.23</a:t>
                      </a:r>
                      <a:r>
                        <a:rPr b="0" i="0" lang="en-US" sz="1050" u="none" strike="noStrike">
                          <a:latin typeface="Century Gothic"/>
                          <a:ea typeface="Century Gothic"/>
                          <a:cs typeface="Century Gothic"/>
                          <a:sym typeface="Century Gothic"/>
                        </a:rPr>
                        <a:t>+/-4.07</a:t>
                      </a:r>
                      <a:endParaRPr sz="1050"/>
                    </a:p>
                  </a:txBody>
                  <a:tcPr marT="45725" marB="45725" marR="91450" marL="91450"/>
                </a:tc>
                <a:tc>
                  <a:txBody>
                    <a:bodyPr/>
                    <a:lstStyle/>
                    <a:p>
                      <a:pPr indent="0" lvl="0" marL="0" marR="0" rtl="0" algn="l">
                        <a:spcBef>
                          <a:spcPts val="0"/>
                        </a:spcBef>
                        <a:spcAft>
                          <a:spcPts val="0"/>
                        </a:spcAft>
                        <a:buNone/>
                      </a:pPr>
                      <a:r>
                        <a:rPr lang="en-US" sz="1050"/>
                        <a:t>73.7</a:t>
                      </a:r>
                      <a:r>
                        <a:rPr b="0" i="0" lang="en-US" sz="1050" u="none" strike="noStrike">
                          <a:latin typeface="Century Gothic"/>
                          <a:ea typeface="Century Gothic"/>
                          <a:cs typeface="Century Gothic"/>
                          <a:sym typeface="Century Gothic"/>
                        </a:rPr>
                        <a:t>+/-4</a:t>
                      </a:r>
                      <a:endParaRPr sz="1050"/>
                    </a:p>
                  </a:txBody>
                  <a:tcPr marT="45725" marB="45725" marR="91450" marL="91450"/>
                </a:tc>
              </a:tr>
            </a:tbl>
          </a:graphicData>
        </a:graphic>
      </p:graphicFrame>
      <p:pic>
        <p:nvPicPr>
          <p:cNvPr id="244" name="Google Shape;244;p9"/>
          <p:cNvPicPr preferRelativeResize="0"/>
          <p:nvPr/>
        </p:nvPicPr>
        <p:blipFill rotWithShape="1">
          <a:blip r:embed="rId3">
            <a:alphaModFix/>
          </a:blip>
          <a:srcRect b="0" l="0" r="0" t="0"/>
          <a:stretch/>
        </p:blipFill>
        <p:spPr>
          <a:xfrm>
            <a:off x="3571875" y="4031302"/>
            <a:ext cx="5057775" cy="2748272"/>
          </a:xfrm>
          <a:prstGeom prst="rect">
            <a:avLst/>
          </a:prstGeom>
          <a:noFill/>
          <a:ln>
            <a:noFill/>
          </a:ln>
        </p:spPr>
      </p:pic>
    </p:spTree>
  </p:cSld>
  <p:clrMapOvr>
    <a:masterClrMapping/>
  </p:clrMapOvr>
  <p:transition spd="slow">
    <p:wheel spokes="1"/>
  </p:transition>
</p:sld>
</file>

<file path=ppt/theme/theme1.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2020-10-11T16:44:18Z</dcterms:created>
</cp:coreProperties>
</file>